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2875" cy="6042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62850" y="169325"/>
            <a:ext cx="8611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highlight>
                  <a:schemeClr val="lt1"/>
                </a:highlight>
              </a:rPr>
              <a:t>If it’s real chicken </a:t>
            </a:r>
            <a:r>
              <a:rPr lang="en" sz="3600">
                <a:solidFill>
                  <a:schemeClr val="dk1"/>
                </a:solidFill>
                <a:highlight>
                  <a:schemeClr val="lt1"/>
                </a:highlight>
              </a:rPr>
              <a:t>it's</a:t>
            </a:r>
            <a:r>
              <a:rPr lang="en" sz="3600">
                <a:solidFill>
                  <a:schemeClr val="dk1"/>
                </a:solidFill>
                <a:highlight>
                  <a:schemeClr val="lt1"/>
                </a:highlight>
              </a:rPr>
              <a:t> gotta be Chick-fil-a</a:t>
            </a:r>
            <a:endParaRPr sz="3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highlight>
                  <a:schemeClr val="lt1"/>
                </a:highlight>
              </a:rPr>
              <a:t>EAT MORE CHICKEN!</a:t>
            </a:r>
            <a:endParaRPr sz="3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