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4D9943-0979-4A9B-B686-5C1D637A12BF}">
  <a:tblStyle styleId="{924D9943-0979-4A9B-B686-5C1D637A12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ad3d2868d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ad3d2868d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ad3d2868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ad3d2868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ad3d2868d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ad3d2868d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ad3d2868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ad3d2868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ad3d2868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ad3d2868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d3d2868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ad3d2868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ad3d2868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ad3d2868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ad3d2868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ad3d2868d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ad3d2868d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ad3d2868d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ad3d2868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ad3d2868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ad3d2868d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ad3d2868d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512798"/>
            <a:ext cx="53613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GHS-DECA</a:t>
            </a:r>
            <a:endParaRPr sz="50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041825" y="3030944"/>
            <a:ext cx="53613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Co-Advisors: </a:t>
            </a:r>
            <a:endParaRPr sz="19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Mrs. Jones    Ms. Serra</a:t>
            </a:r>
            <a:endParaRPr sz="19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950" y="1656425"/>
            <a:ext cx="1619200" cy="16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75" y="1656425"/>
            <a:ext cx="1459950" cy="14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2786725" y="583625"/>
            <a:ext cx="4885500" cy="20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DECA holds elections for club officers: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859900" y="2595625"/>
            <a:ext cx="4283700" cy="20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Vice-President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Secretary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Treasurer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Community Service Liason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890800" y="272325"/>
            <a:ext cx="7505700" cy="954600"/>
          </a:xfrm>
          <a:prstGeom prst="rect">
            <a:avLst/>
          </a:prstGeom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When will we meet?</a:t>
            </a:r>
            <a:endParaRPr sz="42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175150" y="1226925"/>
            <a:ext cx="90405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❖"/>
            </a:pPr>
            <a:r>
              <a:rPr lang="en" sz="17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1st and 3rd Monday of each month at 3:00pm  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❖"/>
            </a:pP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now, we will meet virtually via Zoom in Ms. Serra’s personal room.  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❖"/>
            </a:pP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Link:   Zoom Meeting Link will be on Schoology Group Page</a:t>
            </a:r>
            <a:endParaRPr sz="1450" b="1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❖"/>
            </a:pP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Our First meeting will be 10/13/20 @3:00PM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❖"/>
            </a:pP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Remind Code:  f3d9hc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24"/>
          <p:cNvGraphicFramePr/>
          <p:nvPr/>
        </p:nvGraphicFramePr>
        <p:xfrm>
          <a:off x="194375" y="11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{924D9943-0979-4A9B-B686-5C1D637A12BF}</a:tableStyleId>
              </a:tblPr>
              <a:tblGrid>
                <a:gridCol w="14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Last Name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First Name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Grade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Contact Number(for Remind)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819150" y="272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DECA?</a:t>
            </a:r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326" y="856575"/>
            <a:ext cx="5149700" cy="37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17225" y="4054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Mission Statement:</a:t>
            </a:r>
            <a:endParaRPr sz="31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770163" y="1401325"/>
            <a:ext cx="7842600" cy="27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34F5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DECA prepares emerging leaders and entrepreneurs in marketing, finance, hospitality and management in high schools and colleges around the globe.</a:t>
            </a:r>
            <a:endParaRPr sz="3000" b="1">
              <a:solidFill>
                <a:srgbClr val="134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013" y="3347700"/>
            <a:ext cx="16668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325500" y="1560550"/>
            <a:ext cx="5192100" cy="3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In order to prepare students to be leaders in the fields of Marketing, Entrepreneurship, Finance, Hospitality and Management, we take field trips to several businesses &amp; corporations.  </a:t>
            </a:r>
            <a:endParaRPr sz="16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Planned trips include: Nike Headquarters in New York, Amazon Warehouse, Five Below Headquarters in Philadelphia, QVC Headquarters in West Chester, PA  (Once Covid-19 restrictions are lifted)</a:t>
            </a:r>
            <a:endParaRPr sz="16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758100" y="302550"/>
            <a:ext cx="7627800" cy="10509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members of DECA do?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925" y="1732113"/>
            <a:ext cx="3480250" cy="26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2253275" y="255550"/>
            <a:ext cx="6648300" cy="723000"/>
          </a:xfrm>
          <a:prstGeom prst="rect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What do members of DECA do?</a:t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127400" y="1265975"/>
            <a:ext cx="8718600" cy="3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Deca students participate in Business &amp; Marketing Day Six Flags Competition. </a:t>
            </a:r>
            <a:endParaRPr sz="1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Six Flags give DECA students a new challenge each year.  Past challenges included marketing a new ride, writing a marketing plan for promotional events or for hiring new employess.</a:t>
            </a:r>
            <a:endParaRPr sz="1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GHS has won the competition 10 out of the past 12 years.</a:t>
            </a:r>
            <a:endParaRPr sz="1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Trip to Six Flags:  In order to find out how we placed in the competition, we go to the park for a presentation and winners get to enjoy remained of the day at the park for free!!!</a:t>
            </a:r>
            <a:endParaRPr sz="1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1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106625" cy="12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366250" y="829675"/>
            <a:ext cx="6326400" cy="954600"/>
          </a:xfrm>
          <a:prstGeom prst="rect">
            <a:avLst/>
          </a:prstGeom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What do members of DECA do?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230550" y="2133825"/>
            <a:ext cx="8682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Montserrat"/>
              <a:buChar char="●"/>
            </a:pPr>
            <a:r>
              <a:rPr lang="en" sz="19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Deca members take part in the County Consumer Bowl Competition with the potentional to advance to the Regional/State level.  </a:t>
            </a:r>
            <a:endParaRPr sz="19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Montserrat"/>
              <a:buChar char="●"/>
            </a:pPr>
            <a:r>
              <a:rPr lang="en" sz="19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competition is set up like a TV game show, similar to Jeopardy. It is fast paced, exiting and fun.  </a:t>
            </a:r>
            <a:endParaRPr sz="19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900"/>
              <a:buFont typeface="Montserrat"/>
              <a:buChar char="●"/>
            </a:pPr>
            <a:r>
              <a:rPr lang="en" sz="19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Students answer questions about all types of topics regarding being a wise consumer.  </a:t>
            </a:r>
            <a:endParaRPr sz="19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825" y="351949"/>
            <a:ext cx="1396850" cy="17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1002300" y="274550"/>
            <a:ext cx="7505700" cy="802500"/>
          </a:xfrm>
          <a:prstGeom prst="rect">
            <a:avLst/>
          </a:prstGeom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What do members of DECA do?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002300" y="11568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Montserrat"/>
              <a:buChar char="●"/>
            </a:pPr>
            <a:r>
              <a:rPr lang="en" sz="22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Community Service Projects:</a:t>
            </a:r>
            <a:endParaRPr sz="22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Montserrat"/>
              <a:buChar char="●"/>
            </a:pPr>
            <a:r>
              <a:rPr lang="en" sz="22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Chick-fil-A Spirit night-% of sales goes to Samaritan House in Glassboro</a:t>
            </a:r>
            <a:endParaRPr sz="22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Montserrat"/>
              <a:buChar char="●"/>
            </a:pPr>
            <a:r>
              <a:rPr lang="en" sz="22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Collection of personal hygiene products, socks, gloves, hats, scarves for those in need in our community in the cold, winter months. </a:t>
            </a:r>
            <a:r>
              <a:rPr lang="en" sz="2200" b="1">
                <a:solidFill>
                  <a:srgbClr val="6D9EE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1">
              <a:solidFill>
                <a:srgbClr val="6D9EE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250" y="3604875"/>
            <a:ext cx="2084950" cy="11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975" y="3684700"/>
            <a:ext cx="28956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614700"/>
            <a:ext cx="7505700" cy="954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What do members of DECA do?</a:t>
            </a:r>
            <a:endParaRPr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238850" y="1632425"/>
            <a:ext cx="8631000" cy="31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New Project this year: Update and Rehab the school store.  </a:t>
            </a:r>
            <a:endParaRPr sz="17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DECA students will design and remodel the layout of the school store.  </a:t>
            </a:r>
            <a:endParaRPr sz="17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Students will determine the products for sale, pricing, placement and the promotion of the products.  </a:t>
            </a:r>
            <a:endParaRPr sz="17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Eventually, we would like to propose to administration that students take part in working in the school store during scheduled hours to gain service hours.</a:t>
            </a:r>
            <a:endParaRPr sz="17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/>
        </p:nvSpPr>
        <p:spPr>
          <a:xfrm>
            <a:off x="1058950" y="453825"/>
            <a:ext cx="6958800" cy="1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00" y="1317376"/>
            <a:ext cx="2993750" cy="21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1410850" y="69475"/>
            <a:ext cx="6495600" cy="7875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School Store Ideas??</a:t>
            </a:r>
            <a:endParaRPr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575" y="2925900"/>
            <a:ext cx="3392025" cy="19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4574" y="879451"/>
            <a:ext cx="2932451" cy="20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Nunito</vt:lpstr>
      <vt:lpstr>Arial</vt:lpstr>
      <vt:lpstr>Calibri</vt:lpstr>
      <vt:lpstr>Shift</vt:lpstr>
      <vt:lpstr>GHS-DECA</vt:lpstr>
      <vt:lpstr>What is DECA?</vt:lpstr>
      <vt:lpstr>PowerPoint Presentation</vt:lpstr>
      <vt:lpstr>What do members of DECA do?</vt:lpstr>
      <vt:lpstr>What do members of DECA do? </vt:lpstr>
      <vt:lpstr>What do members of DECA do?</vt:lpstr>
      <vt:lpstr>What do members of DECA do?</vt:lpstr>
      <vt:lpstr>What do members of DECA do?</vt:lpstr>
      <vt:lpstr>PowerPoint Presentation</vt:lpstr>
      <vt:lpstr>DECA holds elections for club officers:</vt:lpstr>
      <vt:lpstr>When will we meet?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GHS-DECA</dc:title>
  <dc:creator>Jones, Barbara</dc:creator>
  <cp:lastModifiedBy>Jones, Barbara</cp:lastModifiedBy>
  <cp:revision>1</cp:revision>
  <dcterms:modified xsi:type="dcterms:W3CDTF">2020-10-12T20:30:08Z</dcterms:modified>
</cp:coreProperties>
</file>