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94"/>
  </p:normalViewPr>
  <p:slideViewPr>
    <p:cSldViewPr snapToGrid="0">
      <p:cViewPr>
        <p:scale>
          <a:sx n="200" d="100"/>
          <a:sy n="200" d="100"/>
        </p:scale>
        <p:origin x="4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E9F2F-3BAC-7B41-85D7-B47B4A93DFED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DA712-873A-DF40-A5E1-48FB0CF8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 6-week menu cycle on first day of school. Use “Arial” font size 7 for all text except headings. Use the TAB key to move between days for each week. CLICK next row to move to following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ADA712-873A-DF40-A5E1-48FB0CF87C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5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ry 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945BED-EC12-211A-995F-1A29C523C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52F6-2B70-8E42-BD12-A78141788F5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AE31-D1DB-CA4C-B31C-7EC3F66A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7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0000@metzcorp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6C46B09-9E18-49C1-A169-8BBC2A4C7522}"/>
              </a:ext>
            </a:extLst>
          </p:cNvPr>
          <p:cNvSpPr txBox="1"/>
          <p:nvPr/>
        </p:nvSpPr>
        <p:spPr>
          <a:xfrm>
            <a:off x="5943600" y="3108960"/>
            <a:ext cx="1600200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effectLst/>
                <a:latin typeface="Arial" panose="020B0604020202020204" pitchFamily="34" charset="0"/>
              </a:rPr>
              <a:t>What is a Meal?</a:t>
            </a:r>
            <a:endParaRPr lang="en-US" sz="10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Students must choose at least 3 of the 5 components available for the school lunch price.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Whole Grain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Protein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Vegetable 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Fruit</a:t>
            </a: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- Choice of Milk</a:t>
            </a: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A minimum ½ cup serving of fruit or vegetable must accompany a reimbursable lunch.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Choice of Vegetable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Hot vegetable, </a:t>
            </a:r>
            <a:r>
              <a:rPr lang="en-US" sz="700" dirty="0">
                <a:latin typeface="Arial" panose="020B0604020202020204" pitchFamily="34" charset="0"/>
              </a:rPr>
              <a:t>Carrots, Celery, Cucumber &amp; Broccoli.</a:t>
            </a:r>
            <a:endParaRPr lang="en-US" sz="700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Choice of Fruit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Seasonal fresh fruits, </a:t>
            </a:r>
            <a:br>
              <a:rPr lang="en-US" sz="700" dirty="0">
                <a:effectLst/>
                <a:latin typeface="Arial" panose="020B0604020202020204" pitchFamily="34" charset="0"/>
              </a:rPr>
            </a:br>
            <a:r>
              <a:rPr lang="en-US" sz="700" dirty="0">
                <a:effectLst/>
                <a:latin typeface="Arial" panose="020B0604020202020204" pitchFamily="34" charset="0"/>
              </a:rPr>
              <a:t>canned fruit in light syrup, 100% fruit juice.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Choice of Milk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1% </a:t>
            </a:r>
            <a:r>
              <a:rPr lang="en-US" sz="700" dirty="0">
                <a:latin typeface="Arial" panose="020B0604020202020204" pitchFamily="34" charset="0"/>
              </a:rPr>
              <a:t>Low Fat Milk.</a:t>
            </a:r>
            <a:endParaRPr lang="en-US" sz="700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1000" b="1" dirty="0">
                <a:effectLst/>
                <a:latin typeface="Arial" panose="020B0604020202020204" pitchFamily="34" charset="0"/>
              </a:rPr>
              <a:t>Daily Alternates</a:t>
            </a:r>
            <a:endParaRPr lang="en-US" sz="1000" dirty="0">
              <a:effectLst/>
              <a:latin typeface="Arial" panose="020B0604020202020204" pitchFamily="34" charset="0"/>
            </a:endParaRPr>
          </a:p>
          <a:p>
            <a:r>
              <a:rPr lang="en-US" sz="700" dirty="0">
                <a:latin typeface="Arial" panose="020B0604020202020204" pitchFamily="34" charset="0"/>
              </a:rPr>
              <a:t>Sun Butter &amp; Jelly, Turkey &amp; Cheese, Muffin Meal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Includes LF Yogurt &amp; String Cheese.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8CC226-58AA-F883-6A88-04E7FFA4D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299581"/>
              </p:ext>
            </p:extLst>
          </p:nvPr>
        </p:nvGraphicFramePr>
        <p:xfrm>
          <a:off x="230330" y="3108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Hot Dog on a Roll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Tater Tots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8BEA2BC-1B31-5EB9-8FB3-A12E1CA29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06703"/>
              </p:ext>
            </p:extLst>
          </p:nvPr>
        </p:nvGraphicFramePr>
        <p:xfrm>
          <a:off x="230330" y="4251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Macaroni &amp; Cheese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w/Dinner Rolls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Soft Taco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Brown Rice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 Turkey 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Corn Dogs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Nuggets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Buttered Pasta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Stewed Tomatoes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Corn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BBQ Baked Beans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Glazed Carrots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DACD59EF-0E62-A65C-9CF6-4B489C821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775412"/>
              </p:ext>
            </p:extLst>
          </p:nvPr>
        </p:nvGraphicFramePr>
        <p:xfrm>
          <a:off x="230330" y="5394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Bosco Sticks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w/Marinara Sauce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Beef Walkin Taco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Patty on a Bun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Beef Philly Steak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Mixed Vegetables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Corn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 Beans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French Fries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D49F6D3-EAEE-227F-BF54-A8E49F325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47354"/>
              </p:ext>
            </p:extLst>
          </p:nvPr>
        </p:nvGraphicFramePr>
        <p:xfrm>
          <a:off x="230330" y="6537960"/>
          <a:ext cx="5713270" cy="12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Dutch Waffles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Turkey Sausage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Pizza Crunchers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Popcorn Chicken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w/Goldfish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Cheeseburger on a Bun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Sweet Potato Tots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Peas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Carrots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Smile Fries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4081D7B-062A-510C-70FD-4AD9E0086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39605"/>
              </p:ext>
            </p:extLst>
          </p:nvPr>
        </p:nvGraphicFramePr>
        <p:xfrm>
          <a:off x="230330" y="7680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SCHOOL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French Toast Sticks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Turkey Sausage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Italian Meatball Sub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Mashed Potato Bowl w/Gravy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Muffin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Hashbrown Patty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Broccoli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Seasoned Corn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FEBC74D-A3CE-A8F8-6561-16DDA0724952}"/>
              </a:ext>
            </a:extLst>
          </p:cNvPr>
          <p:cNvSpPr txBox="1"/>
          <p:nvPr/>
        </p:nvSpPr>
        <p:spPr>
          <a:xfrm>
            <a:off x="230330" y="347446"/>
            <a:ext cx="3206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Glassboro School District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Rodgers Pre K &amp; K Lunch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FEB1A6-71D5-E759-7B8F-8453B8C4E4D9}"/>
              </a:ext>
            </a:extLst>
          </p:cNvPr>
          <p:cNvSpPr txBox="1"/>
          <p:nvPr/>
        </p:nvSpPr>
        <p:spPr>
          <a:xfrm>
            <a:off x="321956" y="8850302"/>
            <a:ext cx="3258371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J Harvey Rodgers School</a:t>
            </a:r>
          </a:p>
          <a:p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Tim Smith, Food Service Director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856.652.2700 ext.4712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ma1592@metzcorp.com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46AA6-E91D-4099-6761-6A6097D22F86}"/>
              </a:ext>
            </a:extLst>
          </p:cNvPr>
          <p:cNvSpPr txBox="1"/>
          <p:nvPr/>
        </p:nvSpPr>
        <p:spPr>
          <a:xfrm>
            <a:off x="3760100" y="8850301"/>
            <a:ext cx="2672499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Meal Prices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Student Lunch		$3.10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Free/Reduced Lunch		$0.00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Faculty Lunch		$4.50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290B9C-658F-A638-32AE-E5DE829F84A1}"/>
              </a:ext>
            </a:extLst>
          </p:cNvPr>
          <p:cNvSpPr txBox="1"/>
          <p:nvPr/>
        </p:nvSpPr>
        <p:spPr>
          <a:xfrm>
            <a:off x="5943600" y="7909560"/>
            <a:ext cx="1598470" cy="915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7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(V) Vegetarian</a:t>
            </a:r>
          </a:p>
          <a:p>
            <a:pPr algn="l">
              <a:spcAft>
                <a:spcPts val="300"/>
              </a:spcAft>
            </a:pPr>
            <a:r>
              <a:rPr lang="en-US" sz="7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items do not contain meat, poultry, or seafood, but may contain dairy and/or egg</a:t>
            </a:r>
          </a:p>
          <a:p>
            <a:pPr algn="l"/>
            <a:r>
              <a:rPr lang="en-US" sz="7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(VG) Vegan </a:t>
            </a:r>
          </a:p>
          <a:p>
            <a:pPr algn="l"/>
            <a:r>
              <a:rPr lang="en-US" sz="7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items do not contain any animal products</a:t>
            </a:r>
          </a:p>
        </p:txBody>
      </p:sp>
    </p:spTree>
    <p:extLst>
      <p:ext uri="{BB962C8B-B14F-4D97-AF65-F5344CB8AC3E}">
        <p14:creationId xmlns:p14="http://schemas.microsoft.com/office/powerpoint/2010/main" val="1009300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1039</TotalTime>
  <Words>464</Words>
  <Application>Microsoft Office PowerPoint</Application>
  <PresentationFormat>Custom</PresentationFormat>
  <Paragraphs>131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Joyce</dc:creator>
  <cp:lastModifiedBy>Smith, Timothy</cp:lastModifiedBy>
  <cp:revision>113</cp:revision>
  <cp:lastPrinted>2024-06-06T13:32:25Z</cp:lastPrinted>
  <dcterms:created xsi:type="dcterms:W3CDTF">2024-05-02T17:25:29Z</dcterms:created>
  <dcterms:modified xsi:type="dcterms:W3CDTF">2025-03-27T16:35:51Z</dcterms:modified>
</cp:coreProperties>
</file>