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4572000" cx="10058400"/>
  <p:notesSz cx="6858000" cy="9144000"/>
  <p:embeddedFontLst>
    <p:embeddedFont>
      <p:font typeface="McLaren"/>
      <p:regular r:id="rId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440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440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McLaren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-342615" y="685800"/>
            <a:ext cx="7543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-342615" y="685800"/>
            <a:ext cx="75438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661844"/>
            <a:ext cx="9372900" cy="1824600"/>
          </a:xfrm>
          <a:prstGeom prst="rect">
            <a:avLst/>
          </a:prstGeom>
        </p:spPr>
        <p:txBody>
          <a:bodyPr anchorCtr="0" anchor="b" bIns="106025" lIns="106025" spcFirstLastPara="1" rIns="106025" wrap="square" tIns="1060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2519222"/>
            <a:ext cx="9372900" cy="704400"/>
          </a:xfrm>
          <a:prstGeom prst="rect">
            <a:avLst/>
          </a:prstGeom>
        </p:spPr>
        <p:txBody>
          <a:bodyPr anchorCtr="0" anchor="t" bIns="106025" lIns="106025" spcFirstLastPara="1" rIns="106025" wrap="square" tIns="1060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 sz="33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4145082"/>
            <a:ext cx="603300" cy="349800"/>
          </a:xfrm>
          <a:prstGeom prst="rect">
            <a:avLst/>
          </a:prstGeom>
        </p:spPr>
        <p:txBody>
          <a:bodyPr anchorCtr="0" anchor="ctr" bIns="106025" lIns="106025" spcFirstLastPara="1" rIns="106025" wrap="square" tIns="106025">
            <a:normAutofit fontScale="92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983222"/>
            <a:ext cx="9372900" cy="1745400"/>
          </a:xfrm>
          <a:prstGeom prst="rect">
            <a:avLst/>
          </a:prstGeom>
        </p:spPr>
        <p:txBody>
          <a:bodyPr anchorCtr="0" anchor="b" bIns="106025" lIns="106025" spcFirstLastPara="1" rIns="106025" wrap="square" tIns="1060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1pPr>
            <a:lvl2pPr lvl="1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2pPr>
            <a:lvl3pPr lvl="2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3pPr>
            <a:lvl4pPr lvl="3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4pPr>
            <a:lvl5pPr lvl="4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5pPr>
            <a:lvl6pPr lvl="5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6pPr>
            <a:lvl7pPr lvl="6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7pPr>
            <a:lvl8pPr lvl="7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8pPr>
            <a:lvl9pPr lvl="8" algn="ctr">
              <a:spcBef>
                <a:spcPts val="0"/>
              </a:spcBef>
              <a:spcAft>
                <a:spcPts val="0"/>
              </a:spcAft>
              <a:buSzPts val="13900"/>
              <a:buNone/>
              <a:defRPr sz="13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2801978"/>
            <a:ext cx="9372900" cy="1156200"/>
          </a:xfrm>
          <a:prstGeom prst="rect">
            <a:avLst/>
          </a:prstGeom>
        </p:spPr>
        <p:txBody>
          <a:bodyPr anchorCtr="0" anchor="t" bIns="106025" lIns="106025" spcFirstLastPara="1" rIns="106025" wrap="square" tIns="106025">
            <a:normAutofit/>
          </a:bodyPr>
          <a:lstStyle>
            <a:lvl1pPr indent="-361950" lvl="0" marL="457200" algn="ctr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1pPr>
            <a:lvl2pPr indent="-330200" lvl="1" marL="9144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 algn="ctr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 algn="ctr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 algn="ctr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4145082"/>
            <a:ext cx="603300" cy="349800"/>
          </a:xfrm>
          <a:prstGeom prst="rect">
            <a:avLst/>
          </a:prstGeom>
        </p:spPr>
        <p:txBody>
          <a:bodyPr anchorCtr="0" anchor="ctr" bIns="106025" lIns="106025" spcFirstLastPara="1" rIns="106025" wrap="square" tIns="106025">
            <a:normAutofit fontScale="92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4145082"/>
            <a:ext cx="603300" cy="349800"/>
          </a:xfrm>
          <a:prstGeom prst="rect">
            <a:avLst/>
          </a:prstGeom>
        </p:spPr>
        <p:txBody>
          <a:bodyPr anchorCtr="0" anchor="ctr" bIns="106025" lIns="106025" spcFirstLastPara="1" rIns="106025" wrap="square" tIns="106025">
            <a:normAutofit fontScale="92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1911867"/>
            <a:ext cx="9372900" cy="748200"/>
          </a:xfrm>
          <a:prstGeom prst="rect">
            <a:avLst/>
          </a:prstGeom>
        </p:spPr>
        <p:txBody>
          <a:bodyPr anchorCtr="0" anchor="ctr" bIns="106025" lIns="106025" spcFirstLastPara="1" rIns="106025" wrap="square" tIns="1060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4145082"/>
            <a:ext cx="603300" cy="349800"/>
          </a:xfrm>
          <a:prstGeom prst="rect">
            <a:avLst/>
          </a:prstGeom>
        </p:spPr>
        <p:txBody>
          <a:bodyPr anchorCtr="0" anchor="ctr" bIns="106025" lIns="106025" spcFirstLastPara="1" rIns="106025" wrap="square" tIns="106025">
            <a:normAutofit fontScale="92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395578"/>
            <a:ext cx="9372900" cy="509100"/>
          </a:xfrm>
          <a:prstGeom prst="rect">
            <a:avLst/>
          </a:prstGeom>
        </p:spPr>
        <p:txBody>
          <a:bodyPr anchorCtr="0" anchor="t" bIns="106025" lIns="106025" spcFirstLastPara="1" rIns="106025" wrap="square" tIns="1060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024422"/>
            <a:ext cx="9372900" cy="3036600"/>
          </a:xfrm>
          <a:prstGeom prst="rect">
            <a:avLst/>
          </a:prstGeom>
        </p:spPr>
        <p:txBody>
          <a:bodyPr anchorCtr="0" anchor="t" bIns="106025" lIns="106025" spcFirstLastPara="1" rIns="106025" wrap="square" tIns="106025">
            <a:normAutofit/>
          </a:bodyPr>
          <a:lstStyle>
            <a:lvl1pPr indent="-361950" lvl="0" marL="457200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4145082"/>
            <a:ext cx="603300" cy="349800"/>
          </a:xfrm>
          <a:prstGeom prst="rect">
            <a:avLst/>
          </a:prstGeom>
        </p:spPr>
        <p:txBody>
          <a:bodyPr anchorCtr="0" anchor="ctr" bIns="106025" lIns="106025" spcFirstLastPara="1" rIns="106025" wrap="square" tIns="106025">
            <a:normAutofit fontScale="92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395578"/>
            <a:ext cx="9372900" cy="509100"/>
          </a:xfrm>
          <a:prstGeom prst="rect">
            <a:avLst/>
          </a:prstGeom>
        </p:spPr>
        <p:txBody>
          <a:bodyPr anchorCtr="0" anchor="t" bIns="106025" lIns="106025" spcFirstLastPara="1" rIns="106025" wrap="square" tIns="1060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024422"/>
            <a:ext cx="4399800" cy="3036600"/>
          </a:xfrm>
          <a:prstGeom prst="rect">
            <a:avLst/>
          </a:prstGeom>
        </p:spPr>
        <p:txBody>
          <a:bodyPr anchorCtr="0" anchor="t" bIns="106025" lIns="106025" spcFirstLastPara="1" rIns="106025" wrap="square" tIns="106025">
            <a:norm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024422"/>
            <a:ext cx="4399800" cy="3036600"/>
          </a:xfrm>
          <a:prstGeom prst="rect">
            <a:avLst/>
          </a:prstGeom>
        </p:spPr>
        <p:txBody>
          <a:bodyPr anchorCtr="0" anchor="t" bIns="106025" lIns="106025" spcFirstLastPara="1" rIns="106025" wrap="square" tIns="106025">
            <a:normAutofit/>
          </a:bodyPr>
          <a:lstStyle>
            <a:lvl1pPr indent="-330200" lvl="0" marL="457200"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6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4145082"/>
            <a:ext cx="603300" cy="349800"/>
          </a:xfrm>
          <a:prstGeom prst="rect">
            <a:avLst/>
          </a:prstGeom>
        </p:spPr>
        <p:txBody>
          <a:bodyPr anchorCtr="0" anchor="ctr" bIns="106025" lIns="106025" spcFirstLastPara="1" rIns="106025" wrap="square" tIns="106025">
            <a:normAutofit fontScale="92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395578"/>
            <a:ext cx="9372900" cy="509100"/>
          </a:xfrm>
          <a:prstGeom prst="rect">
            <a:avLst/>
          </a:prstGeom>
        </p:spPr>
        <p:txBody>
          <a:bodyPr anchorCtr="0" anchor="t" bIns="106025" lIns="106025" spcFirstLastPara="1" rIns="106025" wrap="square" tIns="1060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4145082"/>
            <a:ext cx="603300" cy="349800"/>
          </a:xfrm>
          <a:prstGeom prst="rect">
            <a:avLst/>
          </a:prstGeom>
        </p:spPr>
        <p:txBody>
          <a:bodyPr anchorCtr="0" anchor="ctr" bIns="106025" lIns="106025" spcFirstLastPara="1" rIns="106025" wrap="square" tIns="106025">
            <a:normAutofit fontScale="92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493867"/>
            <a:ext cx="3088800" cy="671700"/>
          </a:xfrm>
          <a:prstGeom prst="rect">
            <a:avLst/>
          </a:prstGeom>
        </p:spPr>
        <p:txBody>
          <a:bodyPr anchorCtr="0" anchor="b" bIns="106025" lIns="106025" spcFirstLastPara="1" rIns="106025" wrap="square" tIns="1060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1235200"/>
            <a:ext cx="3088800" cy="2826300"/>
          </a:xfrm>
          <a:prstGeom prst="rect">
            <a:avLst/>
          </a:prstGeom>
        </p:spPr>
        <p:txBody>
          <a:bodyPr anchorCtr="0" anchor="t" bIns="106025" lIns="106025" spcFirstLastPara="1" rIns="106025" wrap="square" tIns="1060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4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4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4145082"/>
            <a:ext cx="603300" cy="349800"/>
          </a:xfrm>
          <a:prstGeom prst="rect">
            <a:avLst/>
          </a:prstGeom>
        </p:spPr>
        <p:txBody>
          <a:bodyPr anchorCtr="0" anchor="ctr" bIns="106025" lIns="106025" spcFirstLastPara="1" rIns="106025" wrap="square" tIns="106025">
            <a:normAutofit fontScale="92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400133"/>
            <a:ext cx="7004400" cy="3636300"/>
          </a:xfrm>
          <a:prstGeom prst="rect">
            <a:avLst/>
          </a:prstGeom>
        </p:spPr>
        <p:txBody>
          <a:bodyPr anchorCtr="0" anchor="ctr" bIns="106025" lIns="106025" spcFirstLastPara="1" rIns="106025" wrap="square" tIns="1060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1pPr>
            <a:lvl2pPr lvl="1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2pPr>
            <a:lvl3pPr lvl="2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3pPr>
            <a:lvl4pPr lvl="3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4pPr>
            <a:lvl5pPr lvl="4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5pPr>
            <a:lvl6pPr lvl="5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6pPr>
            <a:lvl7pPr lvl="6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7pPr>
            <a:lvl8pPr lvl="7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8pPr>
            <a:lvl9pPr lvl="8">
              <a:spcBef>
                <a:spcPts val="0"/>
              </a:spcBef>
              <a:spcAft>
                <a:spcPts val="0"/>
              </a:spcAft>
              <a:buSzPts val="5600"/>
              <a:buNone/>
              <a:defRPr sz="56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4145082"/>
            <a:ext cx="603300" cy="349800"/>
          </a:xfrm>
          <a:prstGeom prst="rect">
            <a:avLst/>
          </a:prstGeom>
        </p:spPr>
        <p:txBody>
          <a:bodyPr anchorCtr="0" anchor="ctr" bIns="106025" lIns="106025" spcFirstLastPara="1" rIns="106025" wrap="square" tIns="106025">
            <a:normAutofit fontScale="92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11"/>
            <a:ext cx="5029200" cy="457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06025" lIns="106025" spcFirstLastPara="1" rIns="106025" wrap="square" tIns="10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096156"/>
            <a:ext cx="4449900" cy="1317600"/>
          </a:xfrm>
          <a:prstGeom prst="rect">
            <a:avLst/>
          </a:prstGeom>
        </p:spPr>
        <p:txBody>
          <a:bodyPr anchorCtr="0" anchor="b" bIns="106025" lIns="106025" spcFirstLastPara="1" rIns="106025" wrap="square" tIns="1060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2491622"/>
            <a:ext cx="4449900" cy="1097700"/>
          </a:xfrm>
          <a:prstGeom prst="rect">
            <a:avLst/>
          </a:prstGeom>
        </p:spPr>
        <p:txBody>
          <a:bodyPr anchorCtr="0" anchor="t" bIns="106025" lIns="106025" spcFirstLastPara="1" rIns="106025" wrap="square" tIns="1060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643622"/>
            <a:ext cx="4220700" cy="3284400"/>
          </a:xfrm>
          <a:prstGeom prst="rect">
            <a:avLst/>
          </a:prstGeom>
        </p:spPr>
        <p:txBody>
          <a:bodyPr anchorCtr="0" anchor="ctr" bIns="106025" lIns="106025" spcFirstLastPara="1" rIns="106025" wrap="square" tIns="106025">
            <a:normAutofit/>
          </a:bodyPr>
          <a:lstStyle>
            <a:lvl1pPr indent="-361950" lvl="0" marL="457200">
              <a:spcBef>
                <a:spcPts val="0"/>
              </a:spcBef>
              <a:spcAft>
                <a:spcPts val="0"/>
              </a:spcAft>
              <a:buSzPts val="2100"/>
              <a:buChar char="●"/>
              <a:defRPr/>
            </a:lvl1pPr>
            <a:lvl2pPr indent="-330200" lvl="1" marL="9144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indent="-330200" lvl="2" marL="13716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indent="-330200" lvl="3" marL="18288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indent="-330200" lvl="4" marL="22860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indent="-330200" lvl="5" marL="27432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indent="-330200" lvl="6" marL="3200400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indent="-330200" lvl="7" marL="3657600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indent="-330200" lvl="8" marL="4114800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4145082"/>
            <a:ext cx="603300" cy="349800"/>
          </a:xfrm>
          <a:prstGeom prst="rect">
            <a:avLst/>
          </a:prstGeom>
        </p:spPr>
        <p:txBody>
          <a:bodyPr anchorCtr="0" anchor="ctr" bIns="106025" lIns="106025" spcFirstLastPara="1" rIns="106025" wrap="square" tIns="106025">
            <a:normAutofit fontScale="92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3760511"/>
            <a:ext cx="6598500" cy="537900"/>
          </a:xfrm>
          <a:prstGeom prst="rect">
            <a:avLst/>
          </a:prstGeom>
        </p:spPr>
        <p:txBody>
          <a:bodyPr anchorCtr="0" anchor="ctr" bIns="106025" lIns="106025" spcFirstLastPara="1" rIns="106025" wrap="square" tIns="1060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4145082"/>
            <a:ext cx="603300" cy="349800"/>
          </a:xfrm>
          <a:prstGeom prst="rect">
            <a:avLst/>
          </a:prstGeom>
        </p:spPr>
        <p:txBody>
          <a:bodyPr anchorCtr="0" anchor="ctr" bIns="106025" lIns="106025" spcFirstLastPara="1" rIns="106025" wrap="square" tIns="106025">
            <a:normAutofit fontScale="92500" lnSpcReduction="20000"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395578"/>
            <a:ext cx="9372900" cy="509100"/>
          </a:xfrm>
          <a:prstGeom prst="rect">
            <a:avLst/>
          </a:prstGeom>
          <a:noFill/>
          <a:ln>
            <a:noFill/>
          </a:ln>
        </p:spPr>
        <p:txBody>
          <a:bodyPr anchorCtr="0" anchor="t" bIns="106025" lIns="106025" spcFirstLastPara="1" rIns="106025" wrap="square" tIns="1060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None/>
              <a:defRPr sz="33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024422"/>
            <a:ext cx="9372900" cy="3036600"/>
          </a:xfrm>
          <a:prstGeom prst="rect">
            <a:avLst/>
          </a:prstGeom>
          <a:noFill/>
          <a:ln>
            <a:noFill/>
          </a:ln>
        </p:spPr>
        <p:txBody>
          <a:bodyPr anchorCtr="0" anchor="t" bIns="106025" lIns="106025" spcFirstLastPara="1" rIns="106025" wrap="square" tIns="106025">
            <a:normAutofit/>
          </a:bodyPr>
          <a:lstStyle>
            <a:lvl1pPr indent="-3619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100"/>
              <a:buChar char="●"/>
              <a:defRPr sz="2100">
                <a:solidFill>
                  <a:schemeClr val="dk2"/>
                </a:solidFill>
              </a:defRPr>
            </a:lvl1pPr>
            <a:lvl2pPr indent="-3302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2pPr>
            <a:lvl3pPr indent="-3302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3pPr>
            <a:lvl4pPr indent="-3302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4pPr>
            <a:lvl5pPr indent="-3302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5pPr>
            <a:lvl6pPr indent="-3302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6pPr>
            <a:lvl7pPr indent="-3302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●"/>
              <a:defRPr sz="1600">
                <a:solidFill>
                  <a:schemeClr val="dk2"/>
                </a:solidFill>
              </a:defRPr>
            </a:lvl7pPr>
            <a:lvl8pPr indent="-3302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○"/>
              <a:defRPr sz="1600">
                <a:solidFill>
                  <a:schemeClr val="dk2"/>
                </a:solidFill>
              </a:defRPr>
            </a:lvl8pPr>
            <a:lvl9pPr indent="-3302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Char char="■"/>
              <a:defRPr sz="16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4145082"/>
            <a:ext cx="603300" cy="34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06025" lIns="106025" spcFirstLastPara="1" rIns="106025" wrap="square" tIns="106025">
            <a:normAutofit fontScale="92500" lnSpcReduction="20000"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395080" y="0"/>
            <a:ext cx="5231100" cy="683700"/>
          </a:xfrm>
          <a:prstGeom prst="rect">
            <a:avLst/>
          </a:prstGeom>
        </p:spPr>
        <p:txBody>
          <a:bodyPr anchorCtr="0" anchor="b" bIns="106025" lIns="106025" spcFirstLastPara="1" rIns="106025" wrap="square" tIns="1060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800"/>
              <a:buNone/>
            </a:pPr>
            <a:r>
              <a:rPr b="1" lang="en" sz="4100" u="sng">
                <a:latin typeface="McLaren"/>
                <a:ea typeface="McLaren"/>
                <a:cs typeface="McLaren"/>
                <a:sym typeface="McLaren"/>
              </a:rPr>
              <a:t>The </a:t>
            </a:r>
            <a:r>
              <a:rPr b="1" lang="en" sz="4100" u="sng">
                <a:latin typeface="McLaren"/>
                <a:ea typeface="McLaren"/>
                <a:cs typeface="McLaren"/>
                <a:sym typeface="McLaren"/>
              </a:rPr>
              <a:t>Excuseinator  </a:t>
            </a:r>
            <a:r>
              <a:rPr b="1" lang="en" sz="4100" u="sng">
                <a:latin typeface="McLaren"/>
                <a:ea typeface="McLaren"/>
                <a:cs typeface="McLaren"/>
                <a:sym typeface="McLaren"/>
              </a:rPr>
              <a:t> </a:t>
            </a:r>
            <a:endParaRPr b="1" sz="4100" u="sng">
              <a:latin typeface="McLaren"/>
              <a:ea typeface="McLaren"/>
              <a:cs typeface="McLaren"/>
              <a:sym typeface="McLaren"/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0" y="905775"/>
            <a:ext cx="3593100" cy="3750000"/>
          </a:xfrm>
          <a:prstGeom prst="rect">
            <a:avLst/>
          </a:prstGeom>
        </p:spPr>
        <p:txBody>
          <a:bodyPr anchorCtr="0" anchor="t" bIns="106025" lIns="106025" spcFirstLastPara="1" rIns="106025" wrap="square" tIns="106025">
            <a:normAutofit fontScale="77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529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rPr>
              <a:t>The Excuseinator, This machine can come up with over 300 </a:t>
            </a:r>
            <a:r>
              <a:rPr lang="en" sz="2529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rPr>
              <a:t>realistic</a:t>
            </a:r>
            <a:r>
              <a:rPr lang="en" sz="2529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rPr>
              <a:t> </a:t>
            </a:r>
            <a:r>
              <a:rPr lang="en" sz="2529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rPr>
              <a:t>excuses that you can use anytime anywhere. For example Say you forget to turn in your homework you can have a reason why in seconds. It comes with a wireless charger in the box and has 7 hours of use. </a:t>
            </a:r>
            <a:endParaRPr sz="2529">
              <a:solidFill>
                <a:schemeClr val="dk1"/>
              </a:solidFill>
              <a:latin typeface="McLaren"/>
              <a:ea typeface="McLaren"/>
              <a:cs typeface="McLaren"/>
              <a:sym typeface="McLare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229">
              <a:solidFill>
                <a:schemeClr val="dk1"/>
              </a:solidFill>
              <a:latin typeface="McLaren"/>
              <a:ea typeface="McLaren"/>
              <a:cs typeface="McLaren"/>
              <a:sym typeface="McLaren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458065" y="549125"/>
            <a:ext cx="4501500" cy="4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78225" lIns="78225" spcFirstLastPara="1" rIns="78225" wrap="square" tIns="782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rPr>
              <a:t>Done By: Joey Mingioni and Moriah Neube</a:t>
            </a:r>
            <a:endParaRPr sz="1600">
              <a:solidFill>
                <a:schemeClr val="dk1"/>
              </a:solidFill>
              <a:latin typeface="McLaren"/>
              <a:ea typeface="McLaren"/>
              <a:cs typeface="McLaren"/>
              <a:sym typeface="McLaren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3797908" y="905775"/>
            <a:ext cx="19695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 u="sng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rPr>
              <a:t>The Price:</a:t>
            </a:r>
            <a:r>
              <a:rPr lang="en" sz="2000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rPr>
              <a:t> </a:t>
            </a:r>
            <a:r>
              <a:rPr lang="en" sz="1800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rPr>
              <a:t>65.00$</a:t>
            </a:r>
            <a:endParaRPr sz="1800">
              <a:solidFill>
                <a:schemeClr val="dk1"/>
              </a:solidFill>
              <a:latin typeface="McLaren"/>
              <a:ea typeface="McLaren"/>
              <a:cs typeface="McLaren"/>
              <a:sym typeface="McLaren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3797898" y="1587675"/>
            <a:ext cx="2313000" cy="4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McLaren"/>
              <a:ea typeface="McLaren"/>
              <a:cs typeface="McLaren"/>
              <a:sym typeface="McLaren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6255175" y="953525"/>
            <a:ext cx="3676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900">
                <a:latin typeface="McLaren"/>
                <a:ea typeface="McLaren"/>
                <a:cs typeface="McLaren"/>
                <a:sym typeface="McLaren"/>
              </a:rPr>
              <a:t>This is a picture of what the </a:t>
            </a:r>
            <a:r>
              <a:rPr lang="en" sz="1900">
                <a:latin typeface="McLaren"/>
                <a:ea typeface="McLaren"/>
                <a:cs typeface="McLaren"/>
                <a:sym typeface="McLaren"/>
              </a:rPr>
              <a:t>machine looks like.</a:t>
            </a:r>
            <a:r>
              <a:rPr lang="en" sz="1900">
                <a:latin typeface="McLaren"/>
                <a:ea typeface="McLaren"/>
                <a:cs typeface="McLaren"/>
                <a:sym typeface="McLaren"/>
              </a:rPr>
              <a:t> </a:t>
            </a:r>
            <a:endParaRPr sz="1900">
              <a:latin typeface="McLaren"/>
              <a:ea typeface="McLaren"/>
              <a:cs typeface="McLaren"/>
              <a:sym typeface="McLaren"/>
            </a:endParaRPr>
          </a:p>
        </p:txBody>
      </p:sp>
      <p:cxnSp>
        <p:nvCxnSpPr>
          <p:cNvPr id="60" name="Google Shape;60;p13"/>
          <p:cNvCxnSpPr/>
          <p:nvPr/>
        </p:nvCxnSpPr>
        <p:spPr>
          <a:xfrm>
            <a:off x="8762000" y="1305125"/>
            <a:ext cx="0" cy="4179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1" name="Google Shape;61;p13"/>
          <p:cNvSpPr txBox="1"/>
          <p:nvPr/>
        </p:nvSpPr>
        <p:spPr>
          <a:xfrm>
            <a:off x="3626150" y="2387475"/>
            <a:ext cx="2313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McLaren"/>
              <a:ea typeface="McLaren"/>
              <a:cs typeface="McLaren"/>
              <a:sym typeface="McLaren"/>
            </a:endParaRPr>
          </a:p>
        </p:txBody>
      </p:sp>
      <p:sp>
        <p:nvSpPr>
          <p:cNvPr id="62" name="Google Shape;62;p13"/>
          <p:cNvSpPr txBox="1"/>
          <p:nvPr/>
        </p:nvSpPr>
        <p:spPr>
          <a:xfrm>
            <a:off x="2912725" y="4074900"/>
            <a:ext cx="3879600" cy="49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029">
                <a:solidFill>
                  <a:schemeClr val="dk1"/>
                </a:solidFill>
                <a:latin typeface="McLaren"/>
                <a:ea typeface="McLaren"/>
                <a:cs typeface="McLaren"/>
                <a:sym typeface="McLaren"/>
              </a:rPr>
              <a:t>It will be sold online only </a:t>
            </a:r>
            <a:endParaRPr sz="1929">
              <a:latin typeface="McLaren"/>
              <a:ea typeface="McLaren"/>
              <a:cs typeface="McLaren"/>
              <a:sym typeface="McLaren"/>
            </a:endParaRPr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46150" y="1838974"/>
            <a:ext cx="3456400" cy="2327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