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572000" cx="10058400"/>
  <p:notesSz cx="6858000" cy="9144000"/>
  <p:embeddedFontLst>
    <p:embeddedFont>
      <p:font typeface="McLaren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44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440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cLare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342615" y="685800"/>
            <a:ext cx="7543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342615" y="685800"/>
            <a:ext cx="7543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661844"/>
            <a:ext cx="9372900" cy="1824600"/>
          </a:xfrm>
          <a:prstGeom prst="rect">
            <a:avLst/>
          </a:prstGeom>
        </p:spPr>
        <p:txBody>
          <a:bodyPr anchorCtr="0" anchor="b" bIns="106025" lIns="106025" spcFirstLastPara="1" rIns="106025" wrap="square" tIns="1060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2519222"/>
            <a:ext cx="9372900" cy="704400"/>
          </a:xfrm>
          <a:prstGeom prst="rect">
            <a:avLst/>
          </a:prstGeom>
        </p:spPr>
        <p:txBody>
          <a:bodyPr anchorCtr="0" anchor="t" bIns="106025" lIns="106025" spcFirstLastPara="1" rIns="106025" wrap="square" tIns="1060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4145082"/>
            <a:ext cx="603300" cy="3498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 fontScale="925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983222"/>
            <a:ext cx="9372900" cy="1745400"/>
          </a:xfrm>
          <a:prstGeom prst="rect">
            <a:avLst/>
          </a:prstGeom>
        </p:spPr>
        <p:txBody>
          <a:bodyPr anchorCtr="0" anchor="b" bIns="106025" lIns="106025" spcFirstLastPara="1" rIns="106025" wrap="square" tIns="1060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2801978"/>
            <a:ext cx="9372900" cy="1156200"/>
          </a:xfrm>
          <a:prstGeom prst="rect">
            <a:avLst/>
          </a:prstGeom>
        </p:spPr>
        <p:txBody>
          <a:bodyPr anchorCtr="0" anchor="t" bIns="106025" lIns="106025" spcFirstLastPara="1" rIns="106025" wrap="square" tIns="106025">
            <a:normAutofit/>
          </a:bodyPr>
          <a:lstStyle>
            <a:lvl1pPr indent="-361950" lvl="0" marL="457200" algn="ctr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0200" lvl="1" marL="9144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4145082"/>
            <a:ext cx="603300" cy="3498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 fontScale="925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4145082"/>
            <a:ext cx="603300" cy="3498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 fontScale="925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1911867"/>
            <a:ext cx="9372900" cy="7482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4145082"/>
            <a:ext cx="603300" cy="3498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 fontScale="925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395578"/>
            <a:ext cx="9372900" cy="509100"/>
          </a:xfrm>
          <a:prstGeom prst="rect">
            <a:avLst/>
          </a:prstGeom>
        </p:spPr>
        <p:txBody>
          <a:bodyPr anchorCtr="0" anchor="t" bIns="106025" lIns="106025" spcFirstLastPara="1" rIns="106025" wrap="square" tIns="106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024422"/>
            <a:ext cx="9372900" cy="3036600"/>
          </a:xfrm>
          <a:prstGeom prst="rect">
            <a:avLst/>
          </a:prstGeom>
        </p:spPr>
        <p:txBody>
          <a:bodyPr anchorCtr="0" anchor="t" bIns="106025" lIns="106025" spcFirstLastPara="1" rIns="106025" wrap="square" tIns="106025">
            <a:norm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4145082"/>
            <a:ext cx="603300" cy="3498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 fontScale="925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395578"/>
            <a:ext cx="9372900" cy="509100"/>
          </a:xfrm>
          <a:prstGeom prst="rect">
            <a:avLst/>
          </a:prstGeom>
        </p:spPr>
        <p:txBody>
          <a:bodyPr anchorCtr="0" anchor="t" bIns="106025" lIns="106025" spcFirstLastPara="1" rIns="106025" wrap="square" tIns="106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024422"/>
            <a:ext cx="4399800" cy="3036600"/>
          </a:xfrm>
          <a:prstGeom prst="rect">
            <a:avLst/>
          </a:prstGeom>
        </p:spPr>
        <p:txBody>
          <a:bodyPr anchorCtr="0" anchor="t" bIns="106025" lIns="106025" spcFirstLastPara="1" rIns="106025" wrap="square" tIns="106025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024422"/>
            <a:ext cx="4399800" cy="3036600"/>
          </a:xfrm>
          <a:prstGeom prst="rect">
            <a:avLst/>
          </a:prstGeom>
        </p:spPr>
        <p:txBody>
          <a:bodyPr anchorCtr="0" anchor="t" bIns="106025" lIns="106025" spcFirstLastPara="1" rIns="106025" wrap="square" tIns="106025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4145082"/>
            <a:ext cx="603300" cy="3498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 fontScale="925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395578"/>
            <a:ext cx="9372900" cy="509100"/>
          </a:xfrm>
          <a:prstGeom prst="rect">
            <a:avLst/>
          </a:prstGeom>
        </p:spPr>
        <p:txBody>
          <a:bodyPr anchorCtr="0" anchor="t" bIns="106025" lIns="106025" spcFirstLastPara="1" rIns="106025" wrap="square" tIns="106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4145082"/>
            <a:ext cx="603300" cy="3498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 fontScale="925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493867"/>
            <a:ext cx="3088800" cy="671700"/>
          </a:xfrm>
          <a:prstGeom prst="rect">
            <a:avLst/>
          </a:prstGeom>
        </p:spPr>
        <p:txBody>
          <a:bodyPr anchorCtr="0" anchor="b" bIns="106025" lIns="106025" spcFirstLastPara="1" rIns="106025" wrap="square" tIns="106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1235200"/>
            <a:ext cx="3088800" cy="2826300"/>
          </a:xfrm>
          <a:prstGeom prst="rect">
            <a:avLst/>
          </a:prstGeom>
        </p:spPr>
        <p:txBody>
          <a:bodyPr anchorCtr="0" anchor="t" bIns="106025" lIns="106025" spcFirstLastPara="1" rIns="106025" wrap="square" tIns="1060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4145082"/>
            <a:ext cx="603300" cy="3498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 fontScale="925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400133"/>
            <a:ext cx="7004400" cy="36363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4145082"/>
            <a:ext cx="603300" cy="3498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 fontScale="925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11"/>
            <a:ext cx="5029200" cy="457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06025" lIns="106025" spcFirstLastPara="1" rIns="106025" wrap="square" tIns="10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096156"/>
            <a:ext cx="4449900" cy="1317600"/>
          </a:xfrm>
          <a:prstGeom prst="rect">
            <a:avLst/>
          </a:prstGeom>
        </p:spPr>
        <p:txBody>
          <a:bodyPr anchorCtr="0" anchor="b" bIns="106025" lIns="106025" spcFirstLastPara="1" rIns="106025" wrap="square" tIns="1060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2491622"/>
            <a:ext cx="4449900" cy="1097700"/>
          </a:xfrm>
          <a:prstGeom prst="rect">
            <a:avLst/>
          </a:prstGeom>
        </p:spPr>
        <p:txBody>
          <a:bodyPr anchorCtr="0" anchor="t" bIns="106025" lIns="106025" spcFirstLastPara="1" rIns="106025" wrap="square" tIns="1060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643622"/>
            <a:ext cx="4220700" cy="32844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4145082"/>
            <a:ext cx="603300" cy="3498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 fontScale="925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3760511"/>
            <a:ext cx="6598500" cy="5379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4145082"/>
            <a:ext cx="603300" cy="349800"/>
          </a:xfrm>
          <a:prstGeom prst="rect">
            <a:avLst/>
          </a:prstGeom>
        </p:spPr>
        <p:txBody>
          <a:bodyPr anchorCtr="0" anchor="ctr" bIns="106025" lIns="106025" spcFirstLastPara="1" rIns="106025" wrap="square" tIns="106025">
            <a:normAutofit fontScale="925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395578"/>
            <a:ext cx="93729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106025" lIns="106025" spcFirstLastPara="1" rIns="106025" wrap="square" tIns="106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024422"/>
            <a:ext cx="9372900" cy="30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106025" lIns="106025" spcFirstLastPara="1" rIns="106025" wrap="square" tIns="106025">
            <a:normAutofit/>
          </a:bodyPr>
          <a:lstStyle>
            <a:lvl1pPr indent="-3619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1pPr>
            <a:lvl2pPr indent="-3302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indent="-3302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indent="-3302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indent="-3302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indent="-3302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indent="-3302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indent="-3302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indent="-3302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4145082"/>
            <a:ext cx="6033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6025" lIns="106025" spcFirstLastPara="1" rIns="106025" wrap="square" tIns="106025">
            <a:normAutofit fontScale="92500" lnSpcReduction="20000"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395080" y="0"/>
            <a:ext cx="5231100" cy="683700"/>
          </a:xfrm>
          <a:prstGeom prst="rect">
            <a:avLst/>
          </a:prstGeom>
        </p:spPr>
        <p:txBody>
          <a:bodyPr anchorCtr="0" anchor="b" bIns="106025" lIns="106025" spcFirstLastPara="1" rIns="106025" wrap="square" tIns="10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" sz="4100" u="sng">
                <a:latin typeface="McLaren"/>
                <a:ea typeface="McLaren"/>
                <a:cs typeface="McLaren"/>
                <a:sym typeface="McLaren"/>
              </a:rPr>
              <a:t>The </a:t>
            </a:r>
            <a:r>
              <a:rPr b="1" lang="en" sz="4100" u="sng">
                <a:latin typeface="McLaren"/>
                <a:ea typeface="McLaren"/>
                <a:cs typeface="McLaren"/>
                <a:sym typeface="McLaren"/>
              </a:rPr>
              <a:t>Excuseinator  </a:t>
            </a:r>
            <a:r>
              <a:rPr b="1" lang="en" sz="4100" u="sng">
                <a:latin typeface="McLaren"/>
                <a:ea typeface="McLaren"/>
                <a:cs typeface="McLaren"/>
                <a:sym typeface="McLaren"/>
              </a:rPr>
              <a:t> </a:t>
            </a:r>
            <a:endParaRPr b="1" sz="4100" u="sng">
              <a:latin typeface="McLaren"/>
              <a:ea typeface="McLaren"/>
              <a:cs typeface="McLaren"/>
              <a:sym typeface="McLare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0" y="905775"/>
            <a:ext cx="3593100" cy="3750000"/>
          </a:xfrm>
          <a:prstGeom prst="rect">
            <a:avLst/>
          </a:prstGeom>
        </p:spPr>
        <p:txBody>
          <a:bodyPr anchorCtr="0" anchor="t" bIns="106025" lIns="106025" spcFirstLastPara="1" rIns="106025" wrap="square" tIns="1060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29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rPr>
              <a:t>The Excuseinator, This machine can come up with over 300 </a:t>
            </a:r>
            <a:r>
              <a:rPr lang="en" sz="2529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rPr>
              <a:t>realistic</a:t>
            </a:r>
            <a:r>
              <a:rPr lang="en" sz="2529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rPr>
              <a:t> </a:t>
            </a:r>
            <a:r>
              <a:rPr lang="en" sz="2529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rPr>
              <a:t>excuses that you can use anytime anywhere. For example Say you forget to turn in your homework you can have a reason why in seconds. It comes with a wireless charger in the box and has 7 hours of use. </a:t>
            </a:r>
            <a:endParaRPr sz="2529">
              <a:solidFill>
                <a:schemeClr val="dk1"/>
              </a:solidFill>
              <a:latin typeface="McLaren"/>
              <a:ea typeface="McLaren"/>
              <a:cs typeface="McLaren"/>
              <a:sym typeface="McLare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29">
              <a:solidFill>
                <a:schemeClr val="dk1"/>
              </a:solidFill>
              <a:latin typeface="McLaren"/>
              <a:ea typeface="McLaren"/>
              <a:cs typeface="McLaren"/>
              <a:sym typeface="McLare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458065" y="549125"/>
            <a:ext cx="4501500" cy="4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78225" lIns="78225" spcFirstLastPara="1" rIns="78225" wrap="square" tIns="782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rPr>
              <a:t>Done By: Joey Mingioni and Moriah Neube</a:t>
            </a:r>
            <a:endParaRPr sz="1600">
              <a:solidFill>
                <a:schemeClr val="dk1"/>
              </a:solidFill>
              <a:latin typeface="McLaren"/>
              <a:ea typeface="McLaren"/>
              <a:cs typeface="McLaren"/>
              <a:sym typeface="McLare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797908" y="905775"/>
            <a:ext cx="1969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rPr>
              <a:t>The Price:</a:t>
            </a:r>
            <a:r>
              <a:rPr lang="en" sz="2000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rPr>
              <a:t> </a:t>
            </a:r>
            <a:r>
              <a:rPr lang="en" sz="1800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rPr>
              <a:t>65.00$</a:t>
            </a:r>
            <a:endParaRPr sz="1800">
              <a:solidFill>
                <a:schemeClr val="dk1"/>
              </a:solidFill>
              <a:latin typeface="McLaren"/>
              <a:ea typeface="McLaren"/>
              <a:cs typeface="McLaren"/>
              <a:sym typeface="McLare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797898" y="1587675"/>
            <a:ext cx="2313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cLaren"/>
              <a:ea typeface="McLaren"/>
              <a:cs typeface="McLaren"/>
              <a:sym typeface="McLare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255175" y="953525"/>
            <a:ext cx="3676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cLaren"/>
                <a:ea typeface="McLaren"/>
                <a:cs typeface="McLaren"/>
                <a:sym typeface="McLaren"/>
              </a:rPr>
              <a:t>This is a picture of what the </a:t>
            </a:r>
            <a:r>
              <a:rPr lang="en" sz="1900">
                <a:latin typeface="McLaren"/>
                <a:ea typeface="McLaren"/>
                <a:cs typeface="McLaren"/>
                <a:sym typeface="McLaren"/>
              </a:rPr>
              <a:t>machine looks like.</a:t>
            </a:r>
            <a:r>
              <a:rPr lang="en" sz="1900">
                <a:latin typeface="McLaren"/>
                <a:ea typeface="McLaren"/>
                <a:cs typeface="McLaren"/>
                <a:sym typeface="McLaren"/>
              </a:rPr>
              <a:t> </a:t>
            </a:r>
            <a:endParaRPr sz="1900">
              <a:latin typeface="McLaren"/>
              <a:ea typeface="McLaren"/>
              <a:cs typeface="McLaren"/>
              <a:sym typeface="McLaren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8762000" y="1305125"/>
            <a:ext cx="0" cy="41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1" name="Google Shape;61;p13"/>
          <p:cNvSpPr txBox="1"/>
          <p:nvPr/>
        </p:nvSpPr>
        <p:spPr>
          <a:xfrm>
            <a:off x="3626150" y="2387475"/>
            <a:ext cx="2313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cLaren"/>
              <a:ea typeface="McLaren"/>
              <a:cs typeface="McLaren"/>
              <a:sym typeface="McLaren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912725" y="4074900"/>
            <a:ext cx="3879600" cy="4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29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rPr>
              <a:t>It will be sold online only </a:t>
            </a:r>
            <a:endParaRPr sz="1929">
              <a:latin typeface="McLaren"/>
              <a:ea typeface="McLaren"/>
              <a:cs typeface="McLaren"/>
              <a:sym typeface="McLaren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6150" y="1838974"/>
            <a:ext cx="3456400" cy="23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