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558"/>
  </p:normalViewPr>
  <p:slideViewPr>
    <p:cSldViewPr snapToGrid="0">
      <p:cViewPr>
        <p:scale>
          <a:sx n="200" d="100"/>
          <a:sy n="200" d="100"/>
        </p:scale>
        <p:origin x="6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E9F2F-3BAC-7B41-85D7-B47B4A93DFE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DA712-873A-DF40-A5E1-48FB0C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Start 6-week menu cycle on first day of school. Use “Arial” font size 7 for all text except headings. Use the TAB key to move between days for each week. CLICK next row to move to following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A712-873A-DF40-A5E1-48FB0CF87C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Breakfast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BCA6E85-459C-F44D-A79F-14383832C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Lunch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DC6E3-7B3D-149D-2684-CB1DD038A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5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52F6-2B70-8E42-BD12-A78141788F5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AE31-D1DB-CA4C-B31C-7EC3F66A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0000@metzcor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EBE8AF-F506-E070-E7E1-7E29FDEC1FB5}"/>
              </a:ext>
            </a:extLst>
          </p:cNvPr>
          <p:cNvSpPr txBox="1"/>
          <p:nvPr/>
        </p:nvSpPr>
        <p:spPr>
          <a:xfrm>
            <a:off x="230330" y="347446"/>
            <a:ext cx="36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Glassboro School District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High School Lunch Menu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3B033-1A7F-5FCA-336F-9C53E68F0C68}"/>
              </a:ext>
            </a:extLst>
          </p:cNvPr>
          <p:cNvSpPr txBox="1"/>
          <p:nvPr/>
        </p:nvSpPr>
        <p:spPr>
          <a:xfrm>
            <a:off x="746975" y="5421572"/>
            <a:ext cx="51966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Weekly Theme! EAT MORE FRUITS &amp; VEGETABLES DAY!!!!!!!!!!!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796EF-FB23-777B-5FD0-D42C3953583D}"/>
              </a:ext>
            </a:extLst>
          </p:cNvPr>
          <p:cNvSpPr txBox="1"/>
          <p:nvPr/>
        </p:nvSpPr>
        <p:spPr>
          <a:xfrm>
            <a:off x="746975" y="6853362"/>
            <a:ext cx="51966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Weekly Theme! MEMORIAL DAY!!!!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D1D13F-7228-30A5-821E-B2F189D7280B}"/>
              </a:ext>
            </a:extLst>
          </p:cNvPr>
          <p:cNvSpPr txBox="1"/>
          <p:nvPr/>
        </p:nvSpPr>
        <p:spPr>
          <a:xfrm>
            <a:off x="321956" y="8340620"/>
            <a:ext cx="3286217" cy="6078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Glassboro High School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Tim Smith, Food Service Director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856.652.2700 ext.4712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ma1592@metzcorp.com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251A23-A0AD-F293-E0F2-2B5B02F0B517}"/>
              </a:ext>
            </a:extLst>
          </p:cNvPr>
          <p:cNvSpPr txBox="1"/>
          <p:nvPr/>
        </p:nvSpPr>
        <p:spPr>
          <a:xfrm>
            <a:off x="3760100" y="8340619"/>
            <a:ext cx="2672499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Meal Prices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Student Lunch		$3.35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Free/Reduced Lunch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Faculty Lunch		$4.50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1515B-D12A-A17F-C029-4C39ADFB814F}"/>
              </a:ext>
            </a:extLst>
          </p:cNvPr>
          <p:cNvSpPr txBox="1"/>
          <p:nvPr/>
        </p:nvSpPr>
        <p:spPr>
          <a:xfrm>
            <a:off x="5943600" y="1188720"/>
            <a:ext cx="1588076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What is a Meal?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Students must choose at least 3 of the 5 components available for the school lunch price.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Whole Grain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Protein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Vegetable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Fruit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- Choice of Milk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A minimum ½ cup serving of fruit or vegetable must accompany a reimbursable lunch.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Vegetable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Hot vegetable, leafy salad, composed bean salad, seasonal fresh vegetables.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Fruit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Seasonal fresh fruits,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effectLst/>
                <a:latin typeface="Arial" panose="020B0604020202020204" pitchFamily="34" charset="0"/>
              </a:rPr>
              <a:t>canned fruit in light syrup, 100% fruit juice.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Milk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1% white, fat-free chocolate, and strawberry and Lactaid.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Daily Alternates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Fresh Entree Salad, Asst. Hot Sandwiches.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Weekly Cold Cut Sandwiches or Wraps, Asst. Pizza Slices.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C44649-11C2-A7B9-87AC-2EF22C114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84" y="1218500"/>
            <a:ext cx="425019" cy="150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07AB3-2E9A-212B-0CD0-BFE38BBD2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84" y="2643888"/>
            <a:ext cx="425019" cy="1500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6BDF9E-80EC-A765-7EB3-F1C65DECC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84" y="4075999"/>
            <a:ext cx="425019" cy="1500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2C3C4A-8FD8-1A27-9B57-2EF61A4D1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84" y="5508111"/>
            <a:ext cx="425019" cy="1500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8A493F-733A-973C-ACA2-306085A07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84" y="6933500"/>
            <a:ext cx="425019" cy="1500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C72D95-B47A-A2D3-7312-4B3B9E0A65A4}"/>
              </a:ext>
            </a:extLst>
          </p:cNvPr>
          <p:cNvSpPr txBox="1"/>
          <p:nvPr/>
        </p:nvSpPr>
        <p:spPr>
          <a:xfrm>
            <a:off x="746975" y="3992822"/>
            <a:ext cx="51966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Weekly Theme! HAPPY MOTHER’S DAY!!!!!!!!!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68992-1796-F830-41EE-D403E64D4051}"/>
              </a:ext>
            </a:extLst>
          </p:cNvPr>
          <p:cNvSpPr txBox="1"/>
          <p:nvPr/>
        </p:nvSpPr>
        <p:spPr>
          <a:xfrm>
            <a:off x="746975" y="2564072"/>
            <a:ext cx="51966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Weekly Theme! CINCO de MAYO &amp; TEACHER APPRECIATION DAY!!!! 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6CF57B-F748-0429-3188-2F29F4910A87}"/>
              </a:ext>
            </a:extLst>
          </p:cNvPr>
          <p:cNvSpPr txBox="1"/>
          <p:nvPr/>
        </p:nvSpPr>
        <p:spPr>
          <a:xfrm>
            <a:off x="746975" y="1135322"/>
            <a:ext cx="51966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Weekly Theme! SCHOOL LUNCH HERO DAY!!!!!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D7C3D-C659-2757-F388-F0FE23F895C7}"/>
              </a:ext>
            </a:extLst>
          </p:cNvPr>
          <p:cNvSpPr txBox="1"/>
          <p:nvPr/>
        </p:nvSpPr>
        <p:spPr>
          <a:xfrm>
            <a:off x="5943600" y="7406640"/>
            <a:ext cx="1598470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(V) Vegetarian</a:t>
            </a:r>
          </a:p>
          <a:p>
            <a:pPr algn="l">
              <a:spcAft>
                <a:spcPts val="300"/>
              </a:spcAft>
            </a:pP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meat, poultry, or seafood, but may contain dairy and/or egg</a:t>
            </a:r>
          </a:p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(VG) Vegan </a:t>
            </a:r>
          </a:p>
          <a:p>
            <a:pPr algn="l"/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any animal products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ED2F788-8645-2E30-275E-9F2C51029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814869"/>
              </p:ext>
            </p:extLst>
          </p:nvPr>
        </p:nvGraphicFramePr>
        <p:xfrm>
          <a:off x="230330" y="1476320"/>
          <a:ext cx="571327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Nashville Hot Chicken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Brioche Bun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Stromboli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w/Marinara Sauce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Crinkle Cut Fries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Cauliflower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C3A05DA-A128-960D-7C3C-5BCA56062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498742"/>
              </p:ext>
            </p:extLst>
          </p:nvPr>
        </p:nvGraphicFramePr>
        <p:xfrm>
          <a:off x="230330" y="2905274"/>
          <a:ext cx="571327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Cinco de Mayo Bar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Hard/Soft Taco Shell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Asst. Toppings / Rice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Hot Ham &amp; Cheese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a Pretzel Roll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Tomato Soup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Mozzarella Sticks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w/Marinara Sauce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Dinner Roll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Cowboy Burger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Asst. Toppings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Grilled Chicken BLT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Black Beans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Seasoned Corn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Carrots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Sauteed Spinach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Curly Fries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BBQ Baked Beans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9B75C48-5785-BEC6-4974-6AE4C3A10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194710"/>
              </p:ext>
            </p:extLst>
          </p:nvPr>
        </p:nvGraphicFramePr>
        <p:xfrm>
          <a:off x="230330" y="4333205"/>
          <a:ext cx="571327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Meatball Parmesan Sandwich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Popcorn Chicken Mashed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Potato Bowl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w/Chicken Gravy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Build Your Own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Sandwich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Turkey Chili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 Brown Rice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Stromboli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w/Marinara Sauce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Seasoned Green Beans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Roasted Corn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 Patty Hashbrown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Mixed Vegetables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Side Caesar Salad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FE72096-D4BE-637D-0DB1-BBB0EBC19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50169"/>
              </p:ext>
            </p:extLst>
          </p:nvPr>
        </p:nvGraphicFramePr>
        <p:xfrm>
          <a:off x="230330" y="5760720"/>
          <a:ext cx="571327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Pizza Crunchers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w/Dipping Sauce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Soft Taco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Seasoned Rice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Double Cheeseburger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w/L&amp;T &amp; Pickles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Pancakes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Sausage Patty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Tenders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Buttered Noodles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Broccoli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Refried Beans w/Cheese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Corn on the Cobb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Tater Tots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Glazed Carrots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C5B6835-4687-8371-A67C-FD5732AF5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321584"/>
              </p:ext>
            </p:extLst>
          </p:nvPr>
        </p:nvGraphicFramePr>
        <p:xfrm>
          <a:off x="230330" y="7182497"/>
          <a:ext cx="5713270" cy="1026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Pasta w/ Meat Sauce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Garlic Toast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Philly Cheese Steak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Peppers/Onions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&amp; Waffles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Stromboli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w/Marinara Sauce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40926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Green Beans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Seasoned Potato Wedges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Seasoned Corn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Side Tossed Salad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30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1452</TotalTime>
  <Words>531</Words>
  <Application>Microsoft Office PowerPoint</Application>
  <PresentationFormat>Custom</PresentationFormat>
  <Paragraphs>126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Joyce</dc:creator>
  <cp:lastModifiedBy>Smith, Timothy</cp:lastModifiedBy>
  <cp:revision>134</cp:revision>
  <cp:lastPrinted>2024-06-12T14:09:15Z</cp:lastPrinted>
  <dcterms:created xsi:type="dcterms:W3CDTF">2024-05-02T17:25:29Z</dcterms:created>
  <dcterms:modified xsi:type="dcterms:W3CDTF">2025-04-07T13:39:40Z</dcterms:modified>
</cp:coreProperties>
</file>