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10300" y="1036975"/>
            <a:ext cx="8121300" cy="3211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2332376" y="1504150"/>
            <a:ext cx="4841574" cy="2307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5775" y="2770124"/>
            <a:ext cx="718397" cy="718403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748850" y="1249700"/>
            <a:ext cx="599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Ford for all you're  working needs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444925" y="232225"/>
            <a:ext cx="6081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Logo for ford truck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