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94"/>
  </p:normalViewPr>
  <p:slideViewPr>
    <p:cSldViewPr snapToGrid="0">
      <p:cViewPr varScale="1">
        <p:scale>
          <a:sx n="72" d="100"/>
          <a:sy n="72" d="100"/>
        </p:scale>
        <p:origin x="3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E9F2F-3BAC-7B41-85D7-B47B4A93DFED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DA712-873A-DF40-A5E1-48FB0CF87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Start 4-week menu cycle on first day of school. Use “Arial” font size 7 for all text except headings. Use the TAB key to move between days for each week. CLICK next row to move to following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ADA712-873A-DF40-A5E1-48FB0CF87C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5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mentary 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945BED-EC12-211A-995F-1A29C523C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52F6-2B70-8E42-BD12-A78141788F5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8AE31-D1DB-CA4C-B31C-7EC3F66A2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7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1592@metzcorp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DE6948-7B1B-88D0-4ECA-FC343BCBB75F}"/>
              </a:ext>
            </a:extLst>
          </p:cNvPr>
          <p:cNvSpPr txBox="1"/>
          <p:nvPr/>
        </p:nvSpPr>
        <p:spPr>
          <a:xfrm>
            <a:off x="321956" y="8850302"/>
            <a:ext cx="3258371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Glassboro School District</a:t>
            </a:r>
          </a:p>
          <a:p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Tim Smith, Food Service Director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856.652.2700 ext.4712</a:t>
            </a:r>
          </a:p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ma1592@metzcorp.com</a:t>
            </a:r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CAB9B7-75E7-9824-ECBA-DE51C9AC1CDB}"/>
              </a:ext>
            </a:extLst>
          </p:cNvPr>
          <p:cNvSpPr txBox="1"/>
          <p:nvPr/>
        </p:nvSpPr>
        <p:spPr>
          <a:xfrm>
            <a:off x="5943600" y="3108960"/>
            <a:ext cx="1588076" cy="3177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b="1" dirty="0">
                <a:effectLst/>
                <a:latin typeface="Arial" panose="020B0604020202020204" pitchFamily="34" charset="0"/>
              </a:rPr>
              <a:t>What is a Meal?</a:t>
            </a:r>
            <a:endParaRPr lang="en-US" sz="10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Students must choose at least 3 of the 4 components available for the school breakfast price.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Whole Grain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Protein</a:t>
            </a:r>
          </a:p>
          <a:p>
            <a:r>
              <a:rPr lang="en-US" sz="700" dirty="0">
                <a:effectLst/>
                <a:latin typeface="Arial" panose="020B0604020202020204" pitchFamily="34" charset="0"/>
              </a:rPr>
              <a:t>- Choice of Fruit</a:t>
            </a: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- Choice of Milk</a:t>
            </a: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A minimum ½ cup serving of fruit or vegetable must accompany a reimbursable breakfast.</a:t>
            </a:r>
          </a:p>
          <a:p>
            <a:pPr>
              <a:spcBef>
                <a:spcPts val="600"/>
              </a:spcBef>
            </a:pPr>
            <a:r>
              <a:rPr lang="en-US" sz="800" b="1" dirty="0">
                <a:effectLst/>
                <a:latin typeface="Arial" panose="020B0604020202020204" pitchFamily="34" charset="0"/>
              </a:rPr>
              <a:t>Whole Grain Cereals </a:t>
            </a:r>
            <a:endParaRPr lang="en-US" sz="700" b="1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Cinnamon Toast Crunch, Trix, Cocoa Puffs, </a:t>
            </a:r>
            <a:r>
              <a:rPr lang="en-US" sz="700" dirty="0">
                <a:latin typeface="Arial" panose="020B0604020202020204" pitchFamily="34" charset="0"/>
              </a:rPr>
              <a:t>Lucky Charms, Fudge Pop Tart</a:t>
            </a:r>
            <a:endParaRPr lang="en-US" sz="700" dirty="0">
              <a:effectLst/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800" b="1" dirty="0">
                <a:effectLst/>
                <a:latin typeface="Arial" panose="020B0604020202020204" pitchFamily="34" charset="0"/>
              </a:rPr>
              <a:t>Choice of Fruit</a:t>
            </a:r>
            <a:endParaRPr lang="en-US" sz="8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Seasonal fresh fruits, </a:t>
            </a:r>
            <a:br>
              <a:rPr lang="en-US" sz="700" dirty="0">
                <a:effectLst/>
                <a:latin typeface="Arial" panose="020B0604020202020204" pitchFamily="34" charset="0"/>
              </a:rPr>
            </a:br>
            <a:r>
              <a:rPr lang="en-US" sz="700" dirty="0">
                <a:effectLst/>
                <a:latin typeface="Arial" panose="020B0604020202020204" pitchFamily="34" charset="0"/>
              </a:rPr>
              <a:t>canned fruit in light syrup, 100% fruit juice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800" b="1" dirty="0">
                <a:effectLst/>
                <a:latin typeface="Arial" panose="020B0604020202020204" pitchFamily="34" charset="0"/>
              </a:rPr>
              <a:t>Milk </a:t>
            </a:r>
            <a:endParaRPr lang="en-US" sz="800" dirty="0">
              <a:effectLst/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700" dirty="0">
                <a:effectLst/>
                <a:latin typeface="Arial" panose="020B0604020202020204" pitchFamily="34" charset="0"/>
              </a:rPr>
              <a:t>1% Low Fat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6F5091E-7BE1-9CD5-97A6-3BF35B553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29780"/>
              </p:ext>
            </p:extLst>
          </p:nvPr>
        </p:nvGraphicFramePr>
        <p:xfrm>
          <a:off x="235527" y="3108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Cocoa Puffs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Cinnamon Toast Crunch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10E568C-49C6-D0BA-21B2-4069B6448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583148"/>
              </p:ext>
            </p:extLst>
          </p:nvPr>
        </p:nvGraphicFramePr>
        <p:xfrm>
          <a:off x="235527" y="4251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Lucky Charms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Fudge Pop Tart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Cinnamon Toast Crunch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Trix Cereal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Cocoa Puffs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89EAA76-3808-AA5F-9F42-149044038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860875"/>
              </p:ext>
            </p:extLst>
          </p:nvPr>
        </p:nvGraphicFramePr>
        <p:xfrm>
          <a:off x="235527" y="5394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Cinnamon Toast Crunch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 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Lucky Charms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Fudge Pop Tart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Cinnamon Toast Crunch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Trix Cereal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 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6AB9D59-4B6D-4765-A5C4-B6CC5B6FF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832619"/>
              </p:ext>
            </p:extLst>
          </p:nvPr>
        </p:nvGraphicFramePr>
        <p:xfrm>
          <a:off x="235527" y="6537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Cocoa Puffs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Cinnamon Toast Crunch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 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Lucky Charms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Fudge Pop Tart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Cinnamon Toast Crunch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ED9CC0B-C18D-EECA-5AAC-905485E89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393946"/>
              </p:ext>
            </p:extLst>
          </p:nvPr>
        </p:nvGraphicFramePr>
        <p:xfrm>
          <a:off x="235527" y="7680960"/>
          <a:ext cx="571327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654">
                  <a:extLst>
                    <a:ext uri="{9D8B030D-6E8A-4147-A177-3AD203B41FA5}">
                      <a16:colId xmlns:a16="http://schemas.microsoft.com/office/drawing/2014/main" val="823824092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18463050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633179445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3188390227"/>
                    </a:ext>
                  </a:extLst>
                </a:gridCol>
                <a:gridCol w="1142654">
                  <a:extLst>
                    <a:ext uri="{9D8B030D-6E8A-4147-A177-3AD203B41FA5}">
                      <a16:colId xmlns:a16="http://schemas.microsoft.com/office/drawing/2014/main" val="41744632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SCHOOL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Cocoa Puffs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Cinnamon Toast Crunch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Lucky Charms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Cereal 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Fudge Pop Tart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6707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Juice / Fresh Fruit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 Low-fat Milk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5214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28DBF5B-5744-DE4A-39A9-9DAA3EE23983}"/>
              </a:ext>
            </a:extLst>
          </p:cNvPr>
          <p:cNvSpPr txBox="1"/>
          <p:nvPr/>
        </p:nvSpPr>
        <p:spPr>
          <a:xfrm>
            <a:off x="230330" y="347446"/>
            <a:ext cx="320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Glassboro School District 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Breakfast in the Classroom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Rodgers Pre K &amp; K, Bullock Elementary &amp; Bowe 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0AC0B4-B576-DA1E-29EC-2E25809C2576}"/>
              </a:ext>
            </a:extLst>
          </p:cNvPr>
          <p:cNvSpPr txBox="1"/>
          <p:nvPr/>
        </p:nvSpPr>
        <p:spPr>
          <a:xfrm>
            <a:off x="5943600" y="7909560"/>
            <a:ext cx="1598470" cy="915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7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(V) Vegetarian</a:t>
            </a:r>
          </a:p>
          <a:p>
            <a:pPr algn="l">
              <a:spcAft>
                <a:spcPts val="300"/>
              </a:spcAft>
            </a:pPr>
            <a:r>
              <a:rPr lang="en-US" sz="7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 items do not contain meat, poultry, or seafood, but may contain dairy and/or egg</a:t>
            </a:r>
          </a:p>
          <a:p>
            <a:pPr algn="l"/>
            <a:r>
              <a:rPr lang="en-US" sz="7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(VG) Vegan </a:t>
            </a:r>
          </a:p>
          <a:p>
            <a:pPr algn="l"/>
            <a:r>
              <a:rPr lang="en-US" sz="7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 items do not contain any animal products</a:t>
            </a:r>
          </a:p>
        </p:txBody>
      </p:sp>
    </p:spTree>
    <p:extLst>
      <p:ext uri="{BB962C8B-B14F-4D97-AF65-F5344CB8AC3E}">
        <p14:creationId xmlns:p14="http://schemas.microsoft.com/office/powerpoint/2010/main" val="257943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1037</TotalTime>
  <Words>515</Words>
  <Application>Microsoft Office PowerPoint</Application>
  <PresentationFormat>Custom</PresentationFormat>
  <Paragraphs>118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Joyce</dc:creator>
  <cp:lastModifiedBy>Smith, Timothy</cp:lastModifiedBy>
  <cp:revision>113</cp:revision>
  <cp:lastPrinted>2024-06-06T13:32:25Z</cp:lastPrinted>
  <dcterms:created xsi:type="dcterms:W3CDTF">2024-05-02T17:25:29Z</dcterms:created>
  <dcterms:modified xsi:type="dcterms:W3CDTF">2025-03-27T16:32:57Z</dcterms:modified>
</cp:coreProperties>
</file>