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82" r:id="rId2"/>
    <p:sldId id="281" r:id="rId3"/>
  </p:sldIdLst>
  <p:sldSz cx="10058400" cy="7772400"/>
  <p:notesSz cx="7010400" cy="9236075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F6666"/>
    <a:srgbClr val="941651"/>
    <a:srgbClr val="FFC10E"/>
    <a:srgbClr val="FFD335"/>
    <a:srgbClr val="FFE121"/>
    <a:srgbClr val="800000"/>
    <a:srgbClr val="6B4645"/>
    <a:srgbClr val="60D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87" autoAdjust="0"/>
    <p:restoredTop sz="94306"/>
  </p:normalViewPr>
  <p:slideViewPr>
    <p:cSldViewPr snapToGrid="0" snapToObjects="1">
      <p:cViewPr varScale="1">
        <p:scale>
          <a:sx n="53" d="100"/>
          <a:sy n="53" d="100"/>
        </p:scale>
        <p:origin x="1104" y="4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5DAFC21-F916-DC4C-B79A-AB2429F9F42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692150"/>
            <a:ext cx="44831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897668F-DC2D-7140-94D7-71E0103FC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1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7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5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3" y="352637"/>
            <a:ext cx="2488407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4" y="352637"/>
            <a:ext cx="7301071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5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9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3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7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5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9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0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7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1" y="2054649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9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87" indent="0">
              <a:buNone/>
              <a:defRPr sz="2200" b="1"/>
            </a:lvl2pPr>
            <a:lvl3pPr marL="1018774" indent="0">
              <a:buNone/>
              <a:defRPr sz="2000" b="1"/>
            </a:lvl3pPr>
            <a:lvl4pPr marL="1528163" indent="0">
              <a:buNone/>
              <a:defRPr sz="1800" b="1"/>
            </a:lvl4pPr>
            <a:lvl5pPr marL="2037550" indent="0">
              <a:buNone/>
              <a:defRPr sz="1800" b="1"/>
            </a:lvl5pPr>
            <a:lvl6pPr marL="2546937" indent="0">
              <a:buNone/>
              <a:defRPr sz="1800" b="1"/>
            </a:lvl6pPr>
            <a:lvl7pPr marL="3056324" indent="0">
              <a:buNone/>
              <a:defRPr sz="1800" b="1"/>
            </a:lvl7pPr>
            <a:lvl8pPr marL="3565711" indent="0">
              <a:buNone/>
              <a:defRPr sz="1800" b="1"/>
            </a:lvl8pPr>
            <a:lvl9pPr marL="40750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87" indent="0">
              <a:buNone/>
              <a:defRPr sz="2200" b="1"/>
            </a:lvl2pPr>
            <a:lvl3pPr marL="1018774" indent="0">
              <a:buNone/>
              <a:defRPr sz="2000" b="1"/>
            </a:lvl3pPr>
            <a:lvl4pPr marL="1528163" indent="0">
              <a:buNone/>
              <a:defRPr sz="1800" b="1"/>
            </a:lvl4pPr>
            <a:lvl5pPr marL="2037550" indent="0">
              <a:buNone/>
              <a:defRPr sz="1800" b="1"/>
            </a:lvl5pPr>
            <a:lvl6pPr marL="2546937" indent="0">
              <a:buNone/>
              <a:defRPr sz="1800" b="1"/>
            </a:lvl6pPr>
            <a:lvl7pPr marL="3056324" indent="0">
              <a:buNone/>
              <a:defRPr sz="1800" b="1"/>
            </a:lvl7pPr>
            <a:lvl8pPr marL="3565711" indent="0">
              <a:buNone/>
              <a:defRPr sz="1800" b="1"/>
            </a:lvl8pPr>
            <a:lvl9pPr marL="40750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1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7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1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387" indent="0">
              <a:buNone/>
              <a:defRPr sz="1300"/>
            </a:lvl2pPr>
            <a:lvl3pPr marL="1018774" indent="0">
              <a:buNone/>
              <a:defRPr sz="1100"/>
            </a:lvl3pPr>
            <a:lvl4pPr marL="1528163" indent="0">
              <a:buNone/>
              <a:defRPr sz="1000"/>
            </a:lvl4pPr>
            <a:lvl5pPr marL="2037550" indent="0">
              <a:buNone/>
              <a:defRPr sz="1000"/>
            </a:lvl5pPr>
            <a:lvl6pPr marL="2546937" indent="0">
              <a:buNone/>
              <a:defRPr sz="1000"/>
            </a:lvl6pPr>
            <a:lvl7pPr marL="3056324" indent="0">
              <a:buNone/>
              <a:defRPr sz="1000"/>
            </a:lvl7pPr>
            <a:lvl8pPr marL="3565711" indent="0">
              <a:buNone/>
              <a:defRPr sz="1000"/>
            </a:lvl8pPr>
            <a:lvl9pPr marL="40750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9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387" indent="0">
              <a:buNone/>
              <a:defRPr sz="3100"/>
            </a:lvl2pPr>
            <a:lvl3pPr marL="1018774" indent="0">
              <a:buNone/>
              <a:defRPr sz="2700"/>
            </a:lvl3pPr>
            <a:lvl4pPr marL="1528163" indent="0">
              <a:buNone/>
              <a:defRPr sz="2200"/>
            </a:lvl4pPr>
            <a:lvl5pPr marL="2037550" indent="0">
              <a:buNone/>
              <a:defRPr sz="2200"/>
            </a:lvl5pPr>
            <a:lvl6pPr marL="2546937" indent="0">
              <a:buNone/>
              <a:defRPr sz="2200"/>
            </a:lvl6pPr>
            <a:lvl7pPr marL="3056324" indent="0">
              <a:buNone/>
              <a:defRPr sz="2200"/>
            </a:lvl7pPr>
            <a:lvl8pPr marL="3565711" indent="0">
              <a:buNone/>
              <a:defRPr sz="2200"/>
            </a:lvl8pPr>
            <a:lvl9pPr marL="40750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387" indent="0">
              <a:buNone/>
              <a:defRPr sz="1300"/>
            </a:lvl2pPr>
            <a:lvl3pPr marL="1018774" indent="0">
              <a:buNone/>
              <a:defRPr sz="1100"/>
            </a:lvl3pPr>
            <a:lvl4pPr marL="1528163" indent="0">
              <a:buNone/>
              <a:defRPr sz="1000"/>
            </a:lvl4pPr>
            <a:lvl5pPr marL="2037550" indent="0">
              <a:buNone/>
              <a:defRPr sz="1000"/>
            </a:lvl5pPr>
            <a:lvl6pPr marL="2546937" indent="0">
              <a:buNone/>
              <a:defRPr sz="1000"/>
            </a:lvl6pPr>
            <a:lvl7pPr marL="3056324" indent="0">
              <a:buNone/>
              <a:defRPr sz="1000"/>
            </a:lvl7pPr>
            <a:lvl8pPr marL="3565711" indent="0">
              <a:buNone/>
              <a:defRPr sz="1000"/>
            </a:lvl8pPr>
            <a:lvl9pPr marL="40750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1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7CBC-67C0-B840-8CAB-4EE3401259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8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38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41" indent="-382041" algn="l" defTabSz="50938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55" indent="-318367" algn="l" defTabSz="509387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468" indent="-254694" algn="l" defTabSz="50938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856" indent="-254694" algn="l" defTabSz="509387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243" indent="-254694" algn="l" defTabSz="509387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630" indent="-254694" algn="l" defTabSz="5093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018" indent="-254694" algn="l" defTabSz="5093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405" indent="-254694" algn="l" defTabSz="5093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792" indent="-254694" algn="l" defTabSz="5093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87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74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163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550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937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324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711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098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4B360D-5812-2A41-8527-611DE1AB8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BDDD6E80-5A4C-D842-900F-A1BD0763C3D1}"/>
              </a:ext>
            </a:extLst>
          </p:cNvPr>
          <p:cNvSpPr txBox="1"/>
          <p:nvPr/>
        </p:nvSpPr>
        <p:spPr>
          <a:xfrm>
            <a:off x="7660204" y="4139523"/>
            <a:ext cx="239819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KG First Time In Forever" panose="02000506000000020003" pitchFamily="2" charset="77"/>
            </a:endParaRPr>
          </a:p>
          <a:p>
            <a:r>
              <a:rPr lang="en-US" sz="2400" dirty="0">
                <a:latin typeface="KG First Time In Forever" panose="02000506000000020003" pitchFamily="2" charset="77"/>
              </a:rPr>
              <a:t>Ms. Tammy Belcher ext. 3211 and Ms. Katie Evans ext. 4211</a:t>
            </a:r>
          </a:p>
          <a:p>
            <a:endParaRPr lang="en-US" sz="2400" dirty="0">
              <a:latin typeface="KG First Time In Forever" panose="02000506000000020003" pitchFamily="2" charset="77"/>
            </a:endParaRPr>
          </a:p>
          <a:p>
            <a:endParaRPr lang="en-US" sz="2400" dirty="0">
              <a:latin typeface="KG First Time In Forever" panose="02000506000000020003" pitchFamily="2" charset="77"/>
            </a:endParaRPr>
          </a:p>
          <a:p>
            <a:r>
              <a:rPr lang="en-US" sz="2400" dirty="0">
                <a:latin typeface="KG First Time In Forever" panose="02000506000000020003" pitchFamily="2" charset="77"/>
              </a:rPr>
              <a:t>856-652-2700</a:t>
            </a:r>
          </a:p>
          <a:p>
            <a:endParaRPr lang="en-US" sz="2400" dirty="0">
              <a:latin typeface="KG First Time In Forever" panose="02000506000000020003" pitchFamily="2" charset="77"/>
            </a:endParaRPr>
          </a:p>
          <a:p>
            <a:endParaRPr lang="en-US" sz="1600" dirty="0">
              <a:latin typeface="KG First Time In Forever" panose="02000506000000020003" pitchFamily="2" charset="77"/>
            </a:endParaRPr>
          </a:p>
          <a:p>
            <a:r>
              <a:rPr lang="en-US" sz="1600" dirty="0">
                <a:latin typeface="KG First Time In Forever" panose="02000506000000020003" pitchFamily="2" charset="77"/>
              </a:rPr>
              <a:t>Edit Text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95D5F22-8052-F140-890C-1AE13BDCC87B}"/>
              </a:ext>
            </a:extLst>
          </p:cNvPr>
          <p:cNvSpPr/>
          <p:nvPr/>
        </p:nvSpPr>
        <p:spPr>
          <a:xfrm>
            <a:off x="458623" y="6489940"/>
            <a:ext cx="2712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77"/>
              </a:rPr>
              <a:t>Ask a teacher, </a:t>
            </a:r>
          </a:p>
          <a:p>
            <a:pPr algn="r"/>
            <a:r>
              <a:rPr lang="en-US" sz="1600" dirty="0">
                <a:latin typeface="KG First Time In Forever" panose="02000506000000020003" pitchFamily="2" charset="77"/>
              </a:rPr>
              <a:t>adult, or parent.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77"/>
              </a:rPr>
              <a:t>Fill out a request.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67E0AF-E265-3549-B037-368D18986599}"/>
              </a:ext>
            </a:extLst>
          </p:cNvPr>
          <p:cNvSpPr txBox="1"/>
          <p:nvPr/>
        </p:nvSpPr>
        <p:spPr>
          <a:xfrm>
            <a:off x="209992" y="3670518"/>
            <a:ext cx="2398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en-US" sz="1200" dirty="0">
              <a:latin typeface="AGCanYouNot Medium" panose="02000603000000000000" pitchFamily="2" charset="0"/>
              <a:ea typeface="AGCanYouNot Medium" panose="02000603000000000000" pitchFamily="2" charset="0"/>
            </a:endParaRPr>
          </a:p>
          <a:p>
            <a:endParaRPr lang="en-US" sz="1600" dirty="0">
              <a:latin typeface="KG First Time In Forever" panose="02000506000000020003" pitchFamily="2" charset="77"/>
              <a:ea typeface="AGCanYouNot Medium" panose="02000603000000000000" pitchFamily="2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1200" dirty="0">
                <a:latin typeface="KG First Time In Forever" panose="02000506000000020003" pitchFamily="2" charset="77"/>
                <a:ea typeface="AGCanYouNot Medium" panose="02000603000000000000" pitchFamily="2" charset="0"/>
              </a:rPr>
              <a:t>following rules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1200" dirty="0">
                <a:latin typeface="KG First Time In Forever" panose="02000506000000020003" pitchFamily="2" charset="77"/>
                <a:ea typeface="AGCanYouNot Medium" panose="02000603000000000000" pitchFamily="2" charset="0"/>
              </a:rPr>
              <a:t>using kind words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1200" dirty="0">
                <a:latin typeface="KG First Time In Forever" panose="02000506000000020003" pitchFamily="2" charset="77"/>
                <a:ea typeface="AGCanYouNot Medium" panose="02000603000000000000" pitchFamily="2" charset="0"/>
              </a:rPr>
              <a:t>telling adults when you need help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1200" dirty="0">
                <a:latin typeface="KG First Time In Forever" panose="02000506000000020003" pitchFamily="2" charset="77"/>
                <a:ea typeface="AGCanYouNot Medium" panose="02000603000000000000" pitchFamily="2" charset="0"/>
              </a:rPr>
              <a:t>using calming tools if you feel upset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8B995-F402-5B44-A2CB-EA820703409E}"/>
              </a:ext>
            </a:extLst>
          </p:cNvPr>
          <p:cNvSpPr txBox="1"/>
          <p:nvPr/>
        </p:nvSpPr>
        <p:spPr>
          <a:xfrm>
            <a:off x="7783765" y="3208853"/>
            <a:ext cx="119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Add your picture here</a:t>
            </a:r>
          </a:p>
        </p:txBody>
      </p:sp>
      <p:pic>
        <p:nvPicPr>
          <p:cNvPr id="5" name="Picture 4" descr="A picture containing text, person, indoor, posing&#10;&#10;Description automatically generated">
            <a:extLst>
              <a:ext uri="{FF2B5EF4-FFF2-40B4-BE49-F238E27FC236}">
                <a16:creationId xmlns:a16="http://schemas.microsoft.com/office/drawing/2014/main" id="{AEBA4880-C10F-12AA-6A1F-153B0F3CE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765" y="2539773"/>
            <a:ext cx="1199813" cy="159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3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2F739E-F0F1-0F4D-975C-281AF7737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DDFEBA-AB8E-084D-B1BB-5350DD0F9E6D}"/>
              </a:ext>
            </a:extLst>
          </p:cNvPr>
          <p:cNvSpPr txBox="1"/>
          <p:nvPr/>
        </p:nvSpPr>
        <p:spPr>
          <a:xfrm>
            <a:off x="7401604" y="4815772"/>
            <a:ext cx="2820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77"/>
              </a:rPr>
              <a:t>judge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77"/>
              </a:rPr>
              <a:t>punish you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D3FA0C-E17A-5143-924A-7E0EE1044392}"/>
              </a:ext>
            </a:extLst>
          </p:cNvPr>
          <p:cNvSpPr txBox="1"/>
          <p:nvPr/>
        </p:nvSpPr>
        <p:spPr>
          <a:xfrm>
            <a:off x="7546935" y="854265"/>
            <a:ext cx="23331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77"/>
              </a:rPr>
              <a:t>help you help yourself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77"/>
              </a:rPr>
              <a:t>guide you to find resources when you have a need at home or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77"/>
              </a:rPr>
              <a:t>teach you how to cope with life and be your best 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77"/>
              </a:rPr>
              <a:t>help you stay 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77"/>
              </a:rPr>
              <a:t>care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E01B24-34DE-2F45-A5D0-8E77CB44E05E}"/>
              </a:ext>
            </a:extLst>
          </p:cNvPr>
          <p:cNvSpPr txBox="1"/>
          <p:nvPr/>
        </p:nvSpPr>
        <p:spPr>
          <a:xfrm>
            <a:off x="3606234" y="1061356"/>
            <a:ext cx="239576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worried about something (school, family, work)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want help making choices or solving a problem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having trouble with another kid or adult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need help focusing in class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confused about something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big changes in your life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concerned about something you heard at school or home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saw somebody getting hurt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somebody is hurting you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you feel like hurting yourself or others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you want to help others or volunteer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8D54B5-F747-574A-9F04-3FC3D723D2D5}"/>
              </a:ext>
            </a:extLst>
          </p:cNvPr>
          <p:cNvSpPr txBox="1"/>
          <p:nvPr/>
        </p:nvSpPr>
        <p:spPr>
          <a:xfrm>
            <a:off x="347939" y="1162042"/>
            <a:ext cx="278813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latin typeface="KG First Time In Forever" panose="02000506000000020003" pitchFamily="2" charset="77"/>
              </a:rPr>
              <a:t>Once </a:t>
            </a:r>
            <a:r>
              <a:rPr lang="en-US" sz="1800" dirty="0">
                <a:latin typeface="KG First Time In Forever" panose="02000506000000020003" pitchFamily="2" charset="77"/>
              </a:rPr>
              <a:t>a month in classroom lessons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G First Time In Forever" panose="02000506000000020003" pitchFamily="2" charset="77"/>
              </a:rPr>
              <a:t>During small groups &amp; lunch 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G First Time In Forever" panose="02000506000000020003" pitchFamily="2" charset="77"/>
              </a:rPr>
              <a:t>In individual sessions by appointment</a:t>
            </a:r>
          </a:p>
          <a:p>
            <a:endParaRPr lang="en-US" sz="2800" dirty="0">
              <a:latin typeface="KG First Time In Forever" panose="0200050600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91659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39759</TotalTime>
  <Words>179</Words>
  <Application>Microsoft Office PowerPoint</Application>
  <PresentationFormat>Custom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AGCanYouNot Medium</vt:lpstr>
      <vt:lpstr>Arial</vt:lpstr>
      <vt:lpstr>Calibri</vt:lpstr>
      <vt:lpstr>Courier New</vt:lpstr>
      <vt:lpstr>KG First Time In Forever</vt:lpstr>
      <vt:lpstr>KG Part of Me</vt:lpstr>
      <vt:lpstr>Office Theme</vt:lpstr>
      <vt:lpstr>PowerPoint Presentation</vt:lpstr>
      <vt:lpstr>PowerPoint Presentation</vt:lpstr>
    </vt:vector>
  </TitlesOfParts>
  <Manager/>
  <Company>UtahRoots</Company>
  <LinksUpToDate>false</LinksUpToDate>
  <SharedDoc>false</SharedDoc>
  <HyperlinkBase>https://www.teacherspayteachers.com/Store/Utahroots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Tabbed Booklet Template</dc:subject>
  <dc:creator>Jill Christensen</dc:creator>
  <cp:keywords>tabbed booklet template </cp:keywords>
  <dc:description/>
  <cp:lastModifiedBy>Evans, Katie</cp:lastModifiedBy>
  <cp:revision>178</cp:revision>
  <cp:lastPrinted>2022-09-13T20:10:29Z</cp:lastPrinted>
  <dcterms:created xsi:type="dcterms:W3CDTF">2016-08-15T18:02:44Z</dcterms:created>
  <dcterms:modified xsi:type="dcterms:W3CDTF">2022-09-15T18:40:43Z</dcterms:modified>
  <cp:category/>
</cp:coreProperties>
</file>